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26"/>
  </p:notesMasterIdLst>
  <p:sldIdLst>
    <p:sldId id="256" r:id="rId2"/>
    <p:sldId id="257" r:id="rId3"/>
    <p:sldId id="280" r:id="rId4"/>
    <p:sldId id="281" r:id="rId5"/>
    <p:sldId id="282" r:id="rId6"/>
    <p:sldId id="261" r:id="rId7"/>
    <p:sldId id="262" r:id="rId8"/>
    <p:sldId id="263" r:id="rId9"/>
    <p:sldId id="284" r:id="rId10"/>
    <p:sldId id="264" r:id="rId11"/>
    <p:sldId id="265" r:id="rId12"/>
    <p:sldId id="266" r:id="rId13"/>
    <p:sldId id="267" r:id="rId14"/>
    <p:sldId id="268" r:id="rId15"/>
    <p:sldId id="269" r:id="rId16"/>
    <p:sldId id="279" r:id="rId17"/>
    <p:sldId id="271" r:id="rId18"/>
    <p:sldId id="272" r:id="rId19"/>
    <p:sldId id="273" r:id="rId20"/>
    <p:sldId id="274" r:id="rId21"/>
    <p:sldId id="283" r:id="rId22"/>
    <p:sldId id="275" r:id="rId23"/>
    <p:sldId id="276" r:id="rId24"/>
    <p:sldId id="277"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6FD"/>
    <a:srgbClr val="E0F3FC"/>
    <a:srgbClr val="ACDEF7"/>
    <a:srgbClr val="FF9933"/>
    <a:srgbClr val="E4F3F4"/>
    <a:srgbClr val="33CCCC"/>
    <a:srgbClr val="FFD966"/>
    <a:srgbClr val="ED7D31"/>
    <a:srgbClr val="A9D18E"/>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25" autoAdjust="0"/>
    <p:restoredTop sz="84365" autoAdjust="0"/>
  </p:normalViewPr>
  <p:slideViewPr>
    <p:cSldViewPr snapToGrid="0">
      <p:cViewPr varScale="1">
        <p:scale>
          <a:sx n="63" d="100"/>
          <a:sy n="63" d="100"/>
        </p:scale>
        <p:origin x="822" y="48"/>
      </p:cViewPr>
      <p:guideLst>
        <p:guide orient="horz" pos="2160"/>
        <p:guide pos="3840"/>
      </p:guideLst>
    </p:cSldViewPr>
  </p:slideViewPr>
  <p:outlineViewPr>
    <p:cViewPr>
      <p:scale>
        <a:sx n="33" d="100"/>
        <a:sy n="33" d="100"/>
      </p:scale>
      <p:origin x="0" y="0"/>
    </p:cViewPr>
  </p:outlineViewPr>
  <p:notesTextViewPr>
    <p:cViewPr>
      <p:scale>
        <a:sx n="1" d="1"/>
        <a:sy n="1" d="1"/>
      </p:scale>
      <p:origin x="0" y="-30"/>
    </p:cViewPr>
  </p:notesTextViewPr>
  <p:sorterViewPr>
    <p:cViewPr>
      <p:scale>
        <a:sx n="66" d="100"/>
        <a:sy n="66" d="100"/>
      </p:scale>
      <p:origin x="0" y="5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9FD93-EFCD-48AA-88FC-A1FE056CCE02}" type="datetimeFigureOut">
              <a:rPr lang="fr-FR" smtClean="0"/>
              <a:pPr/>
              <a:t>02/06/2014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8A6CA-6452-4F33-927A-0976FD3FB566}" type="slidenum">
              <a:rPr lang="fr-FR" smtClean="0"/>
              <a:pPr/>
              <a:t>‹N°›</a:t>
            </a:fld>
            <a:endParaRPr lang="fr-FR"/>
          </a:p>
        </p:txBody>
      </p:sp>
    </p:spTree>
    <p:extLst>
      <p:ext uri="{BB962C8B-B14F-4D97-AF65-F5344CB8AC3E}">
        <p14:creationId xmlns:p14="http://schemas.microsoft.com/office/powerpoint/2010/main" val="4136117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Bonjour tout le monde, avant</a:t>
            </a:r>
            <a:r>
              <a:rPr lang="fr-FR" baseline="0" dirty="0" smtClean="0"/>
              <a:t> de commencer nous voudrons remercier les membres de jury pour avoir accepter d’être présents ainsi que monsieur </a:t>
            </a:r>
            <a:r>
              <a:rPr lang="fr-FR" baseline="0" dirty="0" err="1" smtClean="0"/>
              <a:t>Mouz</a:t>
            </a:r>
            <a:r>
              <a:rPr lang="fr-FR" baseline="0" dirty="0" smtClean="0"/>
              <a:t> et Karim pour leurs encadrement</a:t>
            </a:r>
          </a:p>
          <a:p>
            <a:r>
              <a:rPr lang="fr-FR" baseline="0" dirty="0" smtClean="0"/>
              <a:t>Aussi nous voudrons remercier tous ceux qui sont présents aujourd’hui.</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Nous présentons notre application qui est intitule « une </a:t>
            </a:r>
            <a:r>
              <a:rPr lang="fr-FR" sz="1200" b="1" dirty="0" smtClean="0"/>
              <a:t>Application web et mobile d’un comparateur de prix des produits pour les grandes supermarchés</a:t>
            </a:r>
            <a:r>
              <a:rPr lang="fr-FR" baseline="0" dirty="0" smtClean="0"/>
              <a:t>» </a:t>
            </a:r>
            <a:r>
              <a:rPr lang="fr-FR" baseline="0" dirty="0" err="1" smtClean="0"/>
              <a:t>presentés</a:t>
            </a:r>
            <a:r>
              <a:rPr lang="fr-FR" baseline="0" dirty="0" smtClean="0"/>
              <a:t> par </a:t>
            </a:r>
            <a:r>
              <a:rPr lang="fr-FR" baseline="0" dirty="0" err="1" smtClean="0"/>
              <a:t>Guermazi</a:t>
            </a:r>
            <a:r>
              <a:rPr lang="fr-FR" baseline="0" dirty="0" smtClean="0"/>
              <a:t> zaineb et mon </a:t>
            </a:r>
            <a:r>
              <a:rPr lang="fr-FR" baseline="0" dirty="0" err="1" smtClean="0"/>
              <a:t>collégue</a:t>
            </a:r>
            <a:r>
              <a:rPr lang="fr-FR" baseline="0" dirty="0" smtClean="0"/>
              <a:t> </a:t>
            </a:r>
            <a:r>
              <a:rPr lang="fr-FR" baseline="0" dirty="0" err="1" smtClean="0"/>
              <a:t>Firas</a:t>
            </a:r>
            <a:r>
              <a:rPr lang="fr-FR" baseline="0" dirty="0" smtClean="0"/>
              <a:t> </a:t>
            </a:r>
            <a:r>
              <a:rPr lang="fr-FR" baseline="0" dirty="0" err="1" smtClean="0"/>
              <a:t>Makni</a:t>
            </a:r>
            <a:r>
              <a:rPr lang="fr-FR" baseline="0" dirty="0" smtClean="0"/>
              <a:t>.</a:t>
            </a:r>
          </a:p>
          <a:p>
            <a:r>
              <a:rPr lang="fr-FR" dirty="0" smtClean="0"/>
              <a:t>D’abord nous commençons par le plan qui se</a:t>
            </a:r>
            <a:r>
              <a:rPr lang="fr-FR" baseline="0" dirty="0" smtClean="0"/>
              <a:t> compose 5 titres: introduction , </a:t>
            </a:r>
            <a:r>
              <a:rPr lang="fr-FR" baseline="0" dirty="0" err="1" smtClean="0"/>
              <a:t>etude</a:t>
            </a:r>
            <a:r>
              <a:rPr lang="fr-FR" baseline="0" dirty="0" smtClean="0"/>
              <a:t> préalable, conception, réalisation, </a:t>
            </a:r>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a:t>
            </a:fld>
            <a:endParaRPr lang="fr-FR"/>
          </a:p>
        </p:txBody>
      </p:sp>
    </p:spTree>
    <p:extLst>
      <p:ext uri="{BB962C8B-B14F-4D97-AF65-F5344CB8AC3E}">
        <p14:creationId xmlns:p14="http://schemas.microsoft.com/office/powerpoint/2010/main" val="307719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Notre appli centrée su le cas</a:t>
            </a:r>
            <a:r>
              <a:rPr lang="fr-FR" baseline="0" dirty="0" smtClean="0"/>
              <a:t> d’</a:t>
            </a:r>
            <a:r>
              <a:rPr lang="fr-FR" baseline="0" dirty="0" err="1" smtClean="0"/>
              <a:t>util</a:t>
            </a:r>
            <a:r>
              <a:rPr lang="fr-FR" baseline="0" dirty="0" smtClean="0"/>
              <a:t> afin de décrire les besoins fonctionnels</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10</a:t>
            </a:fld>
            <a:endParaRPr lang="fr-FR"/>
          </a:p>
        </p:txBody>
      </p:sp>
    </p:spTree>
    <p:extLst>
      <p:ext uri="{BB962C8B-B14F-4D97-AF65-F5344CB8AC3E}">
        <p14:creationId xmlns:p14="http://schemas.microsoft.com/office/powerpoint/2010/main" val="1645179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 la suite nous avons</a:t>
            </a:r>
            <a:r>
              <a:rPr lang="fr-FR" baseline="0" dirty="0" smtClean="0"/>
              <a:t> détaillé le pack de gestion des </a:t>
            </a:r>
            <a:r>
              <a:rPr lang="fr-FR" baseline="0" dirty="0" err="1" smtClean="0"/>
              <a:t>prod</a:t>
            </a:r>
            <a:r>
              <a:rPr lang="fr-FR" baseline="0" dirty="0" smtClean="0"/>
              <a:t> </a:t>
            </a:r>
            <a:r>
              <a:rPr lang="fr-FR" baseline="0" dirty="0" err="1" smtClean="0"/>
              <a:t>contenatnt</a:t>
            </a:r>
            <a:r>
              <a:rPr lang="fr-FR" baseline="0" dirty="0" smtClean="0"/>
              <a:t> les divers classes et leur association nous détaillons le </a:t>
            </a:r>
            <a:r>
              <a:rPr lang="fr-FR" baseline="0" dirty="0" err="1" smtClean="0"/>
              <a:t>dig</a:t>
            </a:r>
            <a:r>
              <a:rPr lang="fr-FR" baseline="0" dirty="0" smtClean="0"/>
              <a:t> comme suit</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11</a:t>
            </a:fld>
            <a:endParaRPr lang="fr-FR"/>
          </a:p>
        </p:txBody>
      </p:sp>
    </p:spTree>
    <p:extLst>
      <p:ext uri="{BB962C8B-B14F-4D97-AF65-F5344CB8AC3E}">
        <p14:creationId xmlns:p14="http://schemas.microsoft.com/office/powerpoint/2010/main" val="214850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Interactions entre divers </a:t>
            </a:r>
            <a:r>
              <a:rPr lang="fr-FR" dirty="0" err="1" smtClean="0"/>
              <a:t>objetainsi</a:t>
            </a:r>
            <a:r>
              <a:rPr lang="fr-FR" dirty="0" smtClean="0"/>
              <a:t> les </a:t>
            </a:r>
            <a:r>
              <a:rPr lang="fr-FR" dirty="0" err="1" smtClean="0"/>
              <a:t>msg</a:t>
            </a:r>
            <a:r>
              <a:rPr lang="fr-FR" dirty="0" smtClean="0"/>
              <a:t> </a:t>
            </a:r>
            <a:r>
              <a:rPr lang="fr-FR" dirty="0" err="1" smtClean="0"/>
              <a:t>echangés</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12</a:t>
            </a:fld>
            <a:endParaRPr lang="fr-FR"/>
          </a:p>
        </p:txBody>
      </p:sp>
    </p:spTree>
    <p:extLst>
      <p:ext uri="{BB962C8B-B14F-4D97-AF65-F5344CB8AC3E}">
        <p14:creationId xmlns:p14="http://schemas.microsoft.com/office/powerpoint/2010/main" val="54097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Nous avons focaliser sur l’objet </a:t>
            </a:r>
            <a:r>
              <a:rPr lang="fr-FR" dirty="0" err="1" smtClean="0"/>
              <a:t>prod</a:t>
            </a:r>
            <a:r>
              <a:rPr lang="fr-FR" dirty="0" smtClean="0"/>
              <a:t> </a:t>
            </a:r>
            <a:r>
              <a:rPr lang="fr-FR" dirty="0" err="1" smtClean="0"/>
              <a:t>comm</a:t>
            </a:r>
            <a:r>
              <a:rPr lang="fr-FR" smtClean="0"/>
              <a:t> e  ensemble d’</a:t>
            </a:r>
            <a:r>
              <a:rPr lang="fr-FR" dirty="0" err="1" smtClean="0"/>
              <a:t>etat</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13</a:t>
            </a:fld>
            <a:endParaRPr lang="fr-FR"/>
          </a:p>
        </p:txBody>
      </p:sp>
    </p:spTree>
    <p:extLst>
      <p:ext uri="{BB962C8B-B14F-4D97-AF65-F5344CB8AC3E}">
        <p14:creationId xmlns:p14="http://schemas.microsoft.com/office/powerpoint/2010/main" val="49868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Après avoir étudié la modélisation conceptuelle, la réalisation en tant que le troisième chapitre de ce plan, découle de l’analyse de certains points.</a:t>
            </a:r>
          </a:p>
          <a:p>
            <a:endParaRPr lang="fr-FR" smtClean="0"/>
          </a:p>
          <a:p>
            <a:endParaRPr lang="fr-FR"/>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15</a:t>
            </a:fld>
            <a:endParaRPr lang="fr-FR"/>
          </a:p>
        </p:txBody>
      </p:sp>
    </p:spTree>
    <p:extLst>
      <p:ext uri="{BB962C8B-B14F-4D97-AF65-F5344CB8AC3E}">
        <p14:creationId xmlns:p14="http://schemas.microsoft.com/office/powerpoint/2010/main" val="187264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err="1" smtClean="0">
                <a:solidFill>
                  <a:schemeClr val="tx1"/>
                </a:solidFill>
                <a:effectLst/>
                <a:latin typeface="+mn-lt"/>
                <a:ea typeface="+mn-ea"/>
                <a:cs typeface="+mn-cs"/>
              </a:rPr>
              <a:t>Xampp</a:t>
            </a:r>
            <a:r>
              <a:rPr lang="fr-FR" sz="1200" kern="1200" dirty="0" smtClean="0">
                <a:solidFill>
                  <a:schemeClr val="tx1"/>
                </a:solidFill>
                <a:effectLst/>
                <a:latin typeface="+mn-lt"/>
                <a:ea typeface="+mn-ea"/>
                <a:cs typeface="+mn-cs"/>
              </a:rPr>
              <a:t> server 1.7.3</a:t>
            </a:r>
          </a:p>
          <a:p>
            <a:r>
              <a:rPr lang="fr-FR" sz="1200" kern="1200" dirty="0" err="1" smtClean="0">
                <a:solidFill>
                  <a:schemeClr val="tx1"/>
                </a:solidFill>
                <a:effectLst/>
                <a:latin typeface="+mn-lt"/>
                <a:ea typeface="+mn-ea"/>
                <a:cs typeface="+mn-cs"/>
              </a:rPr>
              <a:t>Netbeans</a:t>
            </a:r>
            <a:r>
              <a:rPr lang="fr-FR" sz="1200" kern="1200" dirty="0" smtClean="0">
                <a:solidFill>
                  <a:schemeClr val="tx1"/>
                </a:solidFill>
                <a:effectLst/>
                <a:latin typeface="+mn-lt"/>
                <a:ea typeface="+mn-ea"/>
                <a:cs typeface="+mn-cs"/>
              </a:rPr>
              <a:t> 7.3.1 :   est un environnement de développement intégré (IDE) qui s'adapte aux langages de programmation </a:t>
            </a:r>
          </a:p>
          <a:p>
            <a:r>
              <a:rPr lang="fr-FR"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Android Developer Tools: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Photoshop CS5</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Start UML 5.0.2 : est un logiciel de modélisation UML</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16</a:t>
            </a:fld>
            <a:endParaRPr lang="fr-FR"/>
          </a:p>
        </p:txBody>
      </p:sp>
    </p:spTree>
    <p:extLst>
      <p:ext uri="{BB962C8B-B14F-4D97-AF65-F5344CB8AC3E}">
        <p14:creationId xmlns:p14="http://schemas.microsoft.com/office/powerpoint/2010/main" val="153051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Phone Gap est un Framework JavaScript/HTML 5 qui fournit au développeur un moyen de construction  des applications sur une seule plateforme et les déployer sur n’importe quel appareil mobile (Développement Web, Windows Phone, Ios, Android, etc.). </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17</a:t>
            </a:fld>
            <a:endParaRPr lang="fr-FR"/>
          </a:p>
        </p:txBody>
      </p:sp>
    </p:spTree>
    <p:extLst>
      <p:ext uri="{BB962C8B-B14F-4D97-AF65-F5344CB8AC3E}">
        <p14:creationId xmlns:p14="http://schemas.microsoft.com/office/powerpoint/2010/main" val="2261515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Le client envoie une requête sécurisée au serveur web , et plus précisément au contrôleur où sont injectés les Web Services. Grâce à ses interactions avec les sévices il consulte les méthodes métiers, ainsi qu’avec le modèle, renvoie le résultat de la requête sous format JSON au client, celle-ci permet de compléter les vues développées par Phone Gap. </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18</a:t>
            </a:fld>
            <a:endParaRPr lang="fr-FR"/>
          </a:p>
        </p:txBody>
      </p:sp>
    </p:spTree>
    <p:extLst>
      <p:ext uri="{BB962C8B-B14F-4D97-AF65-F5344CB8AC3E}">
        <p14:creationId xmlns:p14="http://schemas.microsoft.com/office/powerpoint/2010/main" val="3489983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L’analyse des deux chapitres susmentionnés est illustrée par une vidéo représentative qui désigne l’objet du chapitre de la démonstration. </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19</a:t>
            </a:fld>
            <a:endParaRPr lang="fr-FR"/>
          </a:p>
        </p:txBody>
      </p:sp>
    </p:spTree>
    <p:extLst>
      <p:ext uri="{BB962C8B-B14F-4D97-AF65-F5344CB8AC3E}">
        <p14:creationId xmlns:p14="http://schemas.microsoft.com/office/powerpoint/2010/main" val="670576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La démonstration constitue le qualificatif de notre plan qui concrétise une présentation de la vidéo suivant. </a:t>
            </a:r>
          </a:p>
          <a:p>
            <a:r>
              <a:rPr lang="fr-FR" sz="1200" kern="1200" dirty="0" smtClean="0">
                <a:solidFill>
                  <a:schemeClr val="tx1"/>
                </a:solidFill>
                <a:effectLst/>
                <a:latin typeface="+mn-lt"/>
                <a:ea typeface="+mn-ea"/>
                <a:cs typeface="+mn-cs"/>
              </a:rPr>
              <a:t>Notre présentation consiste à déterminer dans un premier lieu la partie de back office et dans un deuxième lieu la partie de mobile. </a:t>
            </a:r>
          </a:p>
          <a:p>
            <a:r>
              <a:rPr lang="fr-FR" sz="1200" kern="1200" dirty="0" smtClean="0">
                <a:solidFill>
                  <a:schemeClr val="tx1"/>
                </a:solidFill>
                <a:effectLst/>
                <a:latin typeface="+mn-lt"/>
                <a:ea typeface="+mn-ea"/>
                <a:cs typeface="+mn-cs"/>
              </a:rPr>
              <a:t>Concernant la partie de back office, la première étape réside dans l’authentification qui exige l’accomplissement de ce formulaire par l’administrateur en vue d’accéder à la page d’accueil. Ladite page est constituée de certains menus tels que top des magasins, les membres récents et le menu des produits. Ce dernier menu permet à l’administrateur d’accéder aux catégories des produis en vue de choisir les produits concernés. Il en est ainsi l’exemple de la vas en cristal et le service de table qui peuvent faire l’objet d’un ajout dans le panier d’achat et également dans la liste d’achat. De même, l’administrateur peut accéder à son propres panier d’achat ainsi de comparer lesdits produits. En vue de modifier les quantités des produits, l’administrateur favorise la mise à jour de son panier.  D’avantage, l’interface du comparateur est scindée en tickets de produits existants dans les divers supermarchés dont le but de connaitre la disponibilité d’un produit quelconque dans un magasin. D’ailleurs, grâce à ce comparateur, l’administrateur peut acquérir plus d’informations concernant le meilleur prix de la totalité des produits ainsi le plus proche magasin et également le prix le moins cher d’un produits existant dans les divers supermarchés. Encore, le super administrateur, par le biais de la liste des produits, peut modifier et supprimer certains produits. Ainsi, le responsable d’un magasin bénéfice de l’ajout de certains produits à travers l’accomplissement des champs de ce formulaire tel que l’image, la quantité en stocke etc. Alors que l’opération d’ajout d’un produit par ce responsable, est conditionnée par le consentement de l’administrateur. En effet, l’ajout d’un produit permet d’afficher les différents détails et caractéristiques dudit produit. </a:t>
            </a:r>
          </a:p>
          <a:p>
            <a:r>
              <a:rPr lang="fr-FR" sz="1200" kern="1200" dirty="0" smtClean="0">
                <a:solidFill>
                  <a:schemeClr val="tx1"/>
                </a:solidFill>
                <a:effectLst/>
                <a:latin typeface="+mn-lt"/>
                <a:ea typeface="+mn-ea"/>
                <a:cs typeface="+mn-cs"/>
              </a:rPr>
              <a:t>Par ailleurs, l’administrateur peut obtenir une idée sur les différentes statistiques des produits. D’ailleurs, il consulte la disponibilité des produits dans un magasin. Ainsi, il peut s’informer de différentes promotions de produits dans une durée bien déterminé. </a:t>
            </a:r>
          </a:p>
          <a:p>
            <a:r>
              <a:rPr lang="fr-FR" sz="1200" kern="1200" dirty="0" smtClean="0">
                <a:solidFill>
                  <a:schemeClr val="tx1"/>
                </a:solidFill>
                <a:effectLst/>
                <a:latin typeface="+mn-lt"/>
                <a:ea typeface="+mn-ea"/>
                <a:cs typeface="+mn-cs"/>
              </a:rPr>
              <a:t>Reste à seulement à signaler que le super administrateur peut accéder à son profil qui peut subie certaines modification.  </a:t>
            </a:r>
          </a:p>
          <a:p>
            <a:r>
              <a:rPr lang="fr-FR" sz="1200" kern="1200" dirty="0" smtClean="0">
                <a:solidFill>
                  <a:schemeClr val="tx1"/>
                </a:solidFill>
                <a:effectLst/>
                <a:latin typeface="+mn-lt"/>
                <a:ea typeface="+mn-ea"/>
                <a:cs typeface="+mn-cs"/>
              </a:rPr>
              <a:t>Concernant la partie mobile, il est utile de distinguer entre deux cas à savoir le cas d’un utilisateur non connecté et un autre utilisateur connecté.</a:t>
            </a:r>
          </a:p>
          <a:p>
            <a:r>
              <a:rPr lang="fr-FR" sz="1200" kern="1200" dirty="0" smtClean="0">
                <a:solidFill>
                  <a:schemeClr val="tx1"/>
                </a:solidFill>
                <a:effectLst/>
                <a:latin typeface="+mn-lt"/>
                <a:ea typeface="+mn-ea"/>
                <a:cs typeface="+mn-cs"/>
              </a:rPr>
              <a:t>Le premier cas, l’utilisateur se limite dans la consultation les produits et leurs détails. Ainsi il peut déterminer son géolocalisation, le plus proche magasin et également le chemin de suivit dudit magasin en tant qu’un guide. </a:t>
            </a:r>
          </a:p>
          <a:p>
            <a:r>
              <a:rPr lang="fr-FR" sz="1200" kern="1200" dirty="0" smtClean="0">
                <a:solidFill>
                  <a:schemeClr val="tx1"/>
                </a:solidFill>
                <a:effectLst/>
                <a:latin typeface="+mn-lt"/>
                <a:ea typeface="+mn-ea"/>
                <a:cs typeface="+mn-cs"/>
              </a:rPr>
              <a:t>Concernant le deuxième cas, l’étape de l’authentification permet à l’utilisateur d’accéder à la page d’accueil par l’accomplissement d’un formulaire composé d’un login et un mot passe. En effet, l’utilisateur peut s’informer de certaines promotions et détails des produits.  De même, la consultation des produits favorise à l’utilisateur la possibilité d’ajouter un ou plusieurs produits dans son propre panier et dans la liste d’achat. D’avantage, la mise à jour d’un panier d’achat dépend de l’intervention de l’internaute. </a:t>
            </a:r>
          </a:p>
          <a:p>
            <a:r>
              <a:rPr lang="fr-FR" sz="1200" kern="1200" dirty="0" smtClean="0">
                <a:solidFill>
                  <a:schemeClr val="tx1"/>
                </a:solidFill>
                <a:effectLst/>
                <a:latin typeface="+mn-lt"/>
                <a:ea typeface="+mn-ea"/>
                <a:cs typeface="+mn-cs"/>
              </a:rPr>
              <a:t> Grâce à l’outil comparateur, l’administrateur peut accaparer plus d’informations concernant le meilleur prix de la totalité des produits ainsi le plus proche magasin et également le prix le moins cher d’un produits existant dans les divers supermarchés.  </a:t>
            </a:r>
          </a:p>
          <a:p>
            <a:r>
              <a:rPr lang="fr-FR" sz="1200" kern="1200" dirty="0" smtClean="0">
                <a:solidFill>
                  <a:schemeClr val="tx1"/>
                </a:solidFill>
                <a:effectLst/>
                <a:latin typeface="+mn-lt"/>
                <a:ea typeface="+mn-ea"/>
                <a:cs typeface="+mn-cs"/>
              </a:rPr>
              <a:t>Par ailleurs, l’utilisateur peut scanner l’image d’un produit et de remplir un formulaire contenant le prix et le magasin en vue d’ajouter le produit dans le panier d’achet et également dans la liste d’achat.  De même cette liste peut être consulté par l’utilisateur afin d’établir et de créer une panoplie de liste d’achat. D’ailleurs, la liste d’achat peut également subir des mises à jour par l’internaute en vue de transférer et d’ajouter un produit existant dans cette liste au panier d’achat. Enfin, l’utilisateur peut accéder et modifier son profil. </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20</a:t>
            </a:fld>
            <a:endParaRPr lang="fr-FR"/>
          </a:p>
        </p:txBody>
      </p:sp>
    </p:spTree>
    <p:extLst>
      <p:ext uri="{BB962C8B-B14F-4D97-AF65-F5344CB8AC3E}">
        <p14:creationId xmlns:p14="http://schemas.microsoft.com/office/powerpoint/2010/main" val="24403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Dans un premier lieu, notre présentation concrétise le plan suivant. Tout d’abord, le contexte d’études constitue la première étape qui consacre l’analyse du scénario de motivation à travers la détermination des contraintes ainsi des problématiques en vue d’envisager des solutions alternatives et également les finalités de notre application. Dans un deuxième lieu, la modélisation conceptuelle désigne l’étape constitutive de ce plan qui permet d’établir une description de la méthodologie, d’identifier les acteurs de l’application et également d’étudier les principaux diagrammes. Par la suite, Etant donné que la réalisation constitue le troisième qualificatif de ce plan, elle exige la délimitation des outils et des langages de développement ainsi l’architecture utilisée. S’inscrivant dans cette démarche, la démonstration en tant que l’avant dernier qualificatif de ce plan, concrétise la présentation de la vidéo. Reste seulement à signaler que nous clôturons cette présentation par une conclusion et une panoplie de perspectives.  </a:t>
            </a:r>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a:t>
            </a:fld>
            <a:endParaRPr lang="fr-FR"/>
          </a:p>
        </p:txBody>
      </p:sp>
    </p:spTree>
    <p:extLst>
      <p:ext uri="{BB962C8B-B14F-4D97-AF65-F5344CB8AC3E}">
        <p14:creationId xmlns:p14="http://schemas.microsoft.com/office/powerpoint/2010/main" val="375607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 la lumière de cette analyse, nous clôturons cette présentation par une conclusion et certaines perspectives. </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21</a:t>
            </a:fld>
            <a:endParaRPr lang="fr-FR"/>
          </a:p>
        </p:txBody>
      </p:sp>
    </p:spTree>
    <p:extLst>
      <p:ext uri="{BB962C8B-B14F-4D97-AF65-F5344CB8AC3E}">
        <p14:creationId xmlns:p14="http://schemas.microsoft.com/office/powerpoint/2010/main" val="24114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conclure, il est utile d’envisager les différents apports de ce projet et le bénéfice personnel dont nous avons fait preuve. D’ailleurs, cette application favorise l’amélioration de nos connaissances dans la programmation dont le but d’acquérir de notions d’architecture logicielle. D’avantage, </a:t>
            </a:r>
            <a:r>
              <a:rPr lang="fr-FR" sz="1200" kern="1200" dirty="0" err="1" smtClean="0">
                <a:solidFill>
                  <a:schemeClr val="tx1"/>
                </a:solidFill>
                <a:effectLst/>
                <a:latin typeface="+mn-lt"/>
                <a:ea typeface="+mn-ea"/>
                <a:cs typeface="+mn-cs"/>
              </a:rPr>
              <a:t>SfaxShop</a:t>
            </a:r>
            <a:r>
              <a:rPr lang="fr-FR" sz="1200" kern="1200" dirty="0" smtClean="0">
                <a:solidFill>
                  <a:schemeClr val="tx1"/>
                </a:solidFill>
                <a:effectLst/>
                <a:latin typeface="+mn-lt"/>
                <a:ea typeface="+mn-ea"/>
                <a:cs typeface="+mn-cs"/>
              </a:rPr>
              <a:t> en tant que concrétisation de l’adoption d’une méthode agile de gestion de projet : SCRUM, cette application propose multiple services à ses utilisateurs.  Reste seulement à envisager que notre application consacre l’Utilisation d’outils mathématiques dans des algorithmes informatiques.</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22</a:t>
            </a:fld>
            <a:endParaRPr lang="fr-FR"/>
          </a:p>
        </p:txBody>
      </p:sp>
    </p:spTree>
    <p:extLst>
      <p:ext uri="{BB962C8B-B14F-4D97-AF65-F5344CB8AC3E}">
        <p14:creationId xmlns:p14="http://schemas.microsoft.com/office/powerpoint/2010/main" val="296907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Concernant les perspectives, il est utile d’améliorer le fonctionnement du comparateur qui réside dans l’ajout du module paiement électronique plus sophistiqué. Ainsi, il est essentiel de favoriser l’utilisation de notre application en mode hors connexion. S’inscrivant dans le contexte des améliorations, nous proposons de Stocker toutes les cartes de fidélité en vue de ne plus avoir à les porter. Enfin, la hantise de la continuité de notre application, exige l’établissement du flux RSS.</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23</a:t>
            </a:fld>
            <a:endParaRPr lang="fr-FR"/>
          </a:p>
        </p:txBody>
      </p:sp>
    </p:spTree>
    <p:extLst>
      <p:ext uri="{BB962C8B-B14F-4D97-AF65-F5344CB8AC3E}">
        <p14:creationId xmlns:p14="http://schemas.microsoft.com/office/powerpoint/2010/main" val="753951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Mesdames et monsieur,</a:t>
            </a:r>
            <a:r>
              <a:rPr lang="fr-FR" baseline="0" dirty="0" smtClean="0"/>
              <a:t> je vous remercie pour votre attention. Je suis à vous pour répondre à vos questions.</a:t>
            </a:r>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24</a:t>
            </a:fld>
            <a:endParaRPr lang="fr-FR"/>
          </a:p>
        </p:txBody>
      </p:sp>
    </p:spTree>
    <p:extLst>
      <p:ext uri="{BB962C8B-B14F-4D97-AF65-F5344CB8AC3E}">
        <p14:creationId xmlns:p14="http://schemas.microsoft.com/office/powerpoint/2010/main" val="169845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Nous présentons le scénario de motivation qui constitue un schéma explicatif illustrant l’aspect traditionnel des courses au sein les supermarchés. Il en est ainsi l’exemple de madame Amal qui veut acheter certains produits. Elle consulte le plus proche magasin, mais le produit n’est pas disponible. Dans ce cas, Amal achète des produits existants dans un autre magasin, mais avec un prix plus élevé . Alors que ces produits sont bénéficiés d’une promotion dans un autre supermarché. </a:t>
            </a:r>
          </a:p>
          <a:p>
            <a:endParaRPr lang="fr-FR" dirty="0" smtClean="0"/>
          </a:p>
          <a:p>
            <a:r>
              <a:rPr lang="fr-FR" dirty="0" smtClean="0"/>
              <a:t>Contraintes</a:t>
            </a:r>
          </a:p>
          <a:p>
            <a:r>
              <a:rPr lang="fr-FR" dirty="0" smtClean="0"/>
              <a:t>A la lumière</a:t>
            </a:r>
            <a:r>
              <a:rPr lang="fr-FR" baseline="0" dirty="0" smtClean="0"/>
              <a:t> de ce scénario nous déterminons</a:t>
            </a:r>
          </a:p>
          <a:p>
            <a:r>
              <a:rPr lang="fr-FR" baseline="0" dirty="0" smtClean="0"/>
              <a:t>-</a:t>
            </a:r>
          </a:p>
          <a:p>
            <a:r>
              <a:rPr lang="fr-FR" baseline="0" dirty="0" smtClean="0"/>
              <a:t>-</a:t>
            </a:r>
          </a:p>
          <a:p>
            <a:r>
              <a:rPr lang="fr-FR" baseline="0" dirty="0" smtClean="0"/>
              <a:t>Ces derniers constituent les lacunes qui caractérisent  les courses traditionnelles des marchés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3</a:t>
            </a:fld>
            <a:endParaRPr lang="fr-FR"/>
          </a:p>
        </p:txBody>
      </p:sp>
    </p:spTree>
    <p:extLst>
      <p:ext uri="{BB962C8B-B14F-4D97-AF65-F5344CB8AC3E}">
        <p14:creationId xmlns:p14="http://schemas.microsoft.com/office/powerpoint/2010/main" val="94437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ce contexte,</a:t>
            </a:r>
            <a:r>
              <a:rPr lang="fr-FR" baseline="0" dirty="0" smtClean="0"/>
              <a:t> la question qui se pose </a:t>
            </a:r>
          </a:p>
          <a:p>
            <a:r>
              <a:rPr lang="fr-FR" baseline="0" dirty="0" smtClean="0"/>
              <a:t>Ces derniers constituent les lacunes qui caractérisent les courses traditionnelles des marchés</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4</a:t>
            </a:fld>
            <a:endParaRPr lang="fr-FR"/>
          </a:p>
        </p:txBody>
      </p:sp>
    </p:spTree>
    <p:extLst>
      <p:ext uri="{BB962C8B-B14F-4D97-AF65-F5344CB8AC3E}">
        <p14:creationId xmlns:p14="http://schemas.microsoft.com/office/powerpoint/2010/main" val="427864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D’avantage, ce schéma favorise l’étude des contraintes qui constituent notamment des problématiques inhérentes aux critiques de l’existant en vue de concrétiser des solutions alternatives susceptibles de surmonter toutes ces lacunes. </a:t>
            </a:r>
          </a:p>
          <a:p>
            <a:r>
              <a:rPr lang="fr-FR" dirty="0" smtClean="0"/>
              <a:t>Dans</a:t>
            </a:r>
            <a:r>
              <a:rPr lang="fr-FR" baseline="0" dirty="0" smtClean="0"/>
              <a:t> ce sens,  nous proposons de créer une application  « </a:t>
            </a:r>
            <a:r>
              <a:rPr lang="fr-FR" baseline="0" dirty="0" err="1" smtClean="0"/>
              <a:t>sfaxshop</a:t>
            </a:r>
            <a:r>
              <a:rPr lang="fr-FR" baseline="0" dirty="0" smtClean="0"/>
              <a:t> » en vue de dépasser le processus d’achat traditionnel. </a:t>
            </a:r>
          </a:p>
          <a:p>
            <a:endParaRPr lang="fr-FR" baseline="0" dirty="0" smtClean="0"/>
          </a:p>
          <a:p>
            <a:r>
              <a:rPr lang="fr-FR" baseline="0" dirty="0" smtClean="0"/>
              <a:t>Au lieu d’utiliser le couffin et la liste d’achat écrite dans un support papier, il est préférable d’utiliser un smartphone permettant de faciliter les courses pour les consommateurs</a:t>
            </a:r>
          </a:p>
          <a:p>
            <a:endParaRPr lang="fr-FR" baseline="0" dirty="0" smtClean="0"/>
          </a:p>
          <a:p>
            <a:r>
              <a:rPr lang="fr-FR" baseline="0" dirty="0" smtClean="0"/>
              <a:t>Solutions:</a:t>
            </a:r>
          </a:p>
          <a:p>
            <a:r>
              <a:rPr lang="fr-FR" baseline="0" dirty="0" smtClean="0"/>
              <a:t>Dans ce cadre nous proposons des solutions notable</a:t>
            </a:r>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5</a:t>
            </a:fld>
            <a:endParaRPr lang="fr-FR"/>
          </a:p>
        </p:txBody>
      </p:sp>
    </p:spTree>
    <p:extLst>
      <p:ext uri="{BB962C8B-B14F-4D97-AF65-F5344CB8AC3E}">
        <p14:creationId xmlns:p14="http://schemas.microsoft.com/office/powerpoint/2010/main" val="2202521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Afin</a:t>
            </a:r>
            <a:r>
              <a:rPr lang="fr-FR" baseline="0" dirty="0" smtClean="0"/>
              <a:t> d’</a:t>
            </a:r>
            <a:r>
              <a:rPr lang="fr-FR" baseline="0" dirty="0" err="1" smtClean="0"/>
              <a:t>énumerer</a:t>
            </a:r>
            <a:r>
              <a:rPr lang="fr-FR" baseline="0" dirty="0" smtClean="0"/>
              <a:t> les </a:t>
            </a:r>
            <a:r>
              <a:rPr lang="fr-FR" baseline="0" dirty="0" err="1" smtClean="0"/>
              <a:t>diff</a:t>
            </a:r>
            <a:r>
              <a:rPr lang="fr-FR" baseline="0" dirty="0" smtClean="0"/>
              <a:t> solutions nous visons à :</a:t>
            </a:r>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6</a:t>
            </a:fld>
            <a:endParaRPr lang="fr-FR"/>
          </a:p>
        </p:txBody>
      </p:sp>
    </p:spTree>
    <p:extLst>
      <p:ext uri="{BB962C8B-B14F-4D97-AF65-F5344CB8AC3E}">
        <p14:creationId xmlns:p14="http://schemas.microsoft.com/office/powerpoint/2010/main" val="79038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Bien que le premier chapitre de cette présentation consacre l’analyse du contexte d’étude, le deuxième chapitre favorise l’étude de la modélisation conceptuelle. </a:t>
            </a:r>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7</a:t>
            </a:fld>
            <a:endParaRPr lang="fr-FR"/>
          </a:p>
        </p:txBody>
      </p:sp>
    </p:spTree>
    <p:extLst>
      <p:ext uri="{BB962C8B-B14F-4D97-AF65-F5344CB8AC3E}">
        <p14:creationId xmlns:p14="http://schemas.microsoft.com/office/powerpoint/2010/main" val="132382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smtClean="0">
                <a:solidFill>
                  <a:schemeClr val="tx1"/>
                </a:solidFill>
                <a:latin typeface="+mn-lt"/>
                <a:ea typeface="+mn-ea"/>
                <a:cs typeface="+mn-cs"/>
              </a:rPr>
              <a:t>Nous avons choisi </a:t>
            </a:r>
            <a:r>
              <a:rPr lang="fr-FR" sz="1200" b="0" i="0" u="none" strike="noStrike" kern="1200" baseline="0" dirty="0" err="1" smtClean="0">
                <a:solidFill>
                  <a:schemeClr val="tx1"/>
                </a:solidFill>
                <a:latin typeface="+mn-lt"/>
                <a:ea typeface="+mn-ea"/>
                <a:cs typeface="+mn-cs"/>
              </a:rPr>
              <a:t>scrum</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cad</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melée</a:t>
            </a:r>
            <a:r>
              <a:rPr lang="fr-FR" sz="1200" b="0" i="0" u="none" strike="noStrike" kern="1200" baseline="0" dirty="0" smtClean="0">
                <a:solidFill>
                  <a:schemeClr val="tx1"/>
                </a:solidFill>
                <a:latin typeface="+mn-lt"/>
                <a:ea typeface="+mn-ea"/>
                <a:cs typeface="+mn-cs"/>
              </a:rPr>
              <a:t> comme étant une méthode agile </a:t>
            </a:r>
          </a:p>
          <a:p>
            <a:r>
              <a:rPr lang="fr-FR" sz="1200" b="0" i="0" u="none" strike="noStrike" kern="1200" baseline="0" dirty="0" smtClean="0">
                <a:solidFill>
                  <a:schemeClr val="tx1"/>
                </a:solidFill>
                <a:latin typeface="+mn-lt"/>
                <a:ea typeface="+mn-ea"/>
                <a:cs typeface="+mn-cs"/>
              </a:rPr>
              <a:t>SCRUM : “une équipe soudée” “un objectif commun” “c’est difficile, mais on y arrivera tous ensemble”</a:t>
            </a:r>
          </a:p>
          <a:p>
            <a:endParaRPr lang="fr-FR" sz="1200" b="0" i="0" u="none" strike="noStrike" kern="1200" baseline="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8</a:t>
            </a:fld>
            <a:endParaRPr lang="fr-FR"/>
          </a:p>
        </p:txBody>
      </p:sp>
    </p:spTree>
    <p:extLst>
      <p:ext uri="{BB962C8B-B14F-4D97-AF65-F5344CB8AC3E}">
        <p14:creationId xmlns:p14="http://schemas.microsoft.com/office/powerpoint/2010/main" val="68321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modéliser notre travail il est </a:t>
            </a:r>
            <a:r>
              <a:rPr lang="fr-FR" dirty="0" err="1" smtClean="0"/>
              <a:t>nécassiare</a:t>
            </a:r>
            <a:r>
              <a:rPr lang="fr-FR" dirty="0" smtClean="0"/>
              <a:t> d’identifier</a:t>
            </a:r>
            <a:r>
              <a:rPr lang="fr-FR" baseline="0" dirty="0" smtClean="0"/>
              <a:t> les acteurs qui interagissent </a:t>
            </a:r>
            <a:endParaRPr lang="fr-FR" dirty="0"/>
          </a:p>
        </p:txBody>
      </p:sp>
      <p:sp>
        <p:nvSpPr>
          <p:cNvPr id="4" name="Espace réservé du numéro de diapositive 3"/>
          <p:cNvSpPr>
            <a:spLocks noGrp="1"/>
          </p:cNvSpPr>
          <p:nvPr>
            <p:ph type="sldNum" sz="quarter" idx="10"/>
          </p:nvPr>
        </p:nvSpPr>
        <p:spPr/>
        <p:txBody>
          <a:bodyPr/>
          <a:lstStyle/>
          <a:p>
            <a:fld id="{D708A6CA-6452-4F33-927A-0976FD3FB566}" type="slidenum">
              <a:rPr lang="fr-FR" smtClean="0"/>
              <a:pPr/>
              <a:t>9</a:t>
            </a:fld>
            <a:endParaRPr lang="fr-FR"/>
          </a:p>
        </p:txBody>
      </p:sp>
    </p:spTree>
    <p:extLst>
      <p:ext uri="{BB962C8B-B14F-4D97-AF65-F5344CB8AC3E}">
        <p14:creationId xmlns:p14="http://schemas.microsoft.com/office/powerpoint/2010/main" val="297228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5" name="Rectangle 5"/>
          <p:cNvSpPr>
            <a:spLocks noGrp="1" noChangeArrowheads="1"/>
          </p:cNvSpPr>
          <p:nvPr>
            <p:ph type="ftr" sz="quarter" idx="11"/>
          </p:nvPr>
        </p:nvSpPr>
        <p:spPr>
          <a:ln/>
        </p:spPr>
        <p:txBody>
          <a:bodyPr/>
          <a:lstStyle>
            <a:lvl1pPr>
              <a:defRPr/>
            </a:lvl1pPr>
          </a:lstStyle>
          <a:p>
            <a:endParaRPr lang="fr-FR"/>
          </a:p>
        </p:txBody>
      </p:sp>
      <p:sp>
        <p:nvSpPr>
          <p:cNvPr id="6"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3493392200"/>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5" name="Rectangle 5"/>
          <p:cNvSpPr>
            <a:spLocks noGrp="1" noChangeArrowheads="1"/>
          </p:cNvSpPr>
          <p:nvPr>
            <p:ph type="ftr" sz="quarter" idx="11"/>
          </p:nvPr>
        </p:nvSpPr>
        <p:spPr>
          <a:ln/>
        </p:spPr>
        <p:txBody>
          <a:bodyPr/>
          <a:lstStyle>
            <a:lvl1pPr>
              <a:defRPr/>
            </a:lvl1pPr>
          </a:lstStyle>
          <a:p>
            <a:endParaRPr lang="fr-FR"/>
          </a:p>
        </p:txBody>
      </p:sp>
      <p:sp>
        <p:nvSpPr>
          <p:cNvPr id="6"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4236099464"/>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5" name="Rectangle 5"/>
          <p:cNvSpPr>
            <a:spLocks noGrp="1" noChangeArrowheads="1"/>
          </p:cNvSpPr>
          <p:nvPr>
            <p:ph type="ftr" sz="quarter" idx="11"/>
          </p:nvPr>
        </p:nvSpPr>
        <p:spPr>
          <a:ln/>
        </p:spPr>
        <p:txBody>
          <a:bodyPr/>
          <a:lstStyle>
            <a:lvl1pPr>
              <a:defRPr/>
            </a:lvl1pPr>
          </a:lstStyle>
          <a:p>
            <a:endParaRPr lang="fr-FR"/>
          </a:p>
        </p:txBody>
      </p:sp>
      <p:sp>
        <p:nvSpPr>
          <p:cNvPr id="6"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1831229354"/>
      </p:ext>
    </p:extLst>
  </p:cSld>
  <p:clrMapOvr>
    <a:masterClrMapping/>
  </p:clrMapOvr>
  <p:transition spd="slow">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09600" y="274639"/>
            <a:ext cx="10972800" cy="585152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4" name="Rectangle 5"/>
          <p:cNvSpPr>
            <a:spLocks noGrp="1" noChangeArrowheads="1"/>
          </p:cNvSpPr>
          <p:nvPr>
            <p:ph type="ftr" sz="quarter" idx="11"/>
          </p:nvPr>
        </p:nvSpPr>
        <p:spPr>
          <a:ln/>
        </p:spPr>
        <p:txBody>
          <a:bodyPr/>
          <a:lstStyle>
            <a:lvl1pPr>
              <a:defRPr/>
            </a:lvl1pPr>
          </a:lstStyle>
          <a:p>
            <a:endParaRPr lang="fr-FR"/>
          </a:p>
        </p:txBody>
      </p:sp>
      <p:sp>
        <p:nvSpPr>
          <p:cNvPr id="5"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2111214926"/>
      </p:ext>
    </p:extLst>
  </p:cSld>
  <p:clrMapOvr>
    <a:masterClrMapping/>
  </p:clrMapOvr>
  <p:transition spd="slow">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re et 4 contenus">
    <p:spTree>
      <p:nvGrpSpPr>
        <p:cNvPr id="1" name=""/>
        <p:cNvGrpSpPr/>
        <p:nvPr/>
      </p:nvGrpSpPr>
      <p:grpSpPr>
        <a:xfrm>
          <a:off x="0" y="0"/>
          <a:ext cx="0" cy="0"/>
          <a:chOff x="0" y="0"/>
          <a:chExt cx="0" cy="0"/>
        </a:xfrm>
      </p:grpSpPr>
      <p:sp>
        <p:nvSpPr>
          <p:cNvPr id="2" name="Titre 1"/>
          <p:cNvSpPr>
            <a:spLocks noGrp="1"/>
          </p:cNvSpPr>
          <p:nvPr>
            <p:ph type="title" sz="quarter"/>
          </p:nvPr>
        </p:nvSpPr>
        <p:spPr>
          <a:xfrm>
            <a:off x="609600" y="274638"/>
            <a:ext cx="10972800" cy="1143000"/>
          </a:xfrm>
        </p:spPr>
        <p:txBody>
          <a:bodyPr/>
          <a:lstStyle/>
          <a:p>
            <a:r>
              <a:rPr lang="fr-FR" smtClean="0"/>
              <a:t>Modifiez le style du titre</a:t>
            </a:r>
            <a:endParaRPr lang="fr-FR"/>
          </a:p>
        </p:txBody>
      </p:sp>
      <p:sp>
        <p:nvSpPr>
          <p:cNvPr id="3" name="Espace réservé du contenu 2"/>
          <p:cNvSpPr>
            <a:spLocks noGrp="1"/>
          </p:cNvSpPr>
          <p:nvPr>
            <p:ph sz="quarter" idx="1"/>
          </p:nvPr>
        </p:nvSpPr>
        <p:spPr>
          <a:xfrm>
            <a:off x="609600" y="1600200"/>
            <a:ext cx="53848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6197600" y="1600200"/>
            <a:ext cx="53848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609600" y="3938589"/>
            <a:ext cx="53848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contenu 5"/>
          <p:cNvSpPr>
            <a:spLocks noGrp="1"/>
          </p:cNvSpPr>
          <p:nvPr>
            <p:ph sz="quarter" idx="4"/>
          </p:nvPr>
        </p:nvSpPr>
        <p:spPr>
          <a:xfrm>
            <a:off x="6197600" y="3938589"/>
            <a:ext cx="53848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8" name="Rectangle 5"/>
          <p:cNvSpPr>
            <a:spLocks noGrp="1" noChangeArrowheads="1"/>
          </p:cNvSpPr>
          <p:nvPr>
            <p:ph type="ftr" sz="quarter" idx="11"/>
          </p:nvPr>
        </p:nvSpPr>
        <p:spPr>
          <a:ln/>
        </p:spPr>
        <p:txBody>
          <a:bodyPr/>
          <a:lstStyle>
            <a:lvl1pPr>
              <a:defRPr/>
            </a:lvl1pPr>
          </a:lstStyle>
          <a:p>
            <a:endParaRPr lang="fr-FR"/>
          </a:p>
        </p:txBody>
      </p:sp>
      <p:sp>
        <p:nvSpPr>
          <p:cNvPr id="9"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1366345350"/>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re. Contenu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Modifiez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6197600" y="1600200"/>
            <a:ext cx="5384800" cy="21859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6197600" y="3938589"/>
            <a:ext cx="5384800" cy="218757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7" name="Rectangle 5"/>
          <p:cNvSpPr>
            <a:spLocks noGrp="1" noChangeArrowheads="1"/>
          </p:cNvSpPr>
          <p:nvPr>
            <p:ph type="ftr" sz="quarter" idx="11"/>
          </p:nvPr>
        </p:nvSpPr>
        <p:spPr>
          <a:ln/>
        </p:spPr>
        <p:txBody>
          <a:bodyPr/>
          <a:lstStyle>
            <a:lvl1pPr>
              <a:defRPr/>
            </a:lvl1pPr>
          </a:lstStyle>
          <a:p>
            <a:endParaRPr lang="fr-FR"/>
          </a:p>
        </p:txBody>
      </p:sp>
      <p:sp>
        <p:nvSpPr>
          <p:cNvPr id="8"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660127955"/>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5" name="Rectangle 5"/>
          <p:cNvSpPr>
            <a:spLocks noGrp="1" noChangeArrowheads="1"/>
          </p:cNvSpPr>
          <p:nvPr>
            <p:ph type="ftr" sz="quarter" idx="11"/>
          </p:nvPr>
        </p:nvSpPr>
        <p:spPr>
          <a:ln/>
        </p:spPr>
        <p:txBody>
          <a:bodyPr/>
          <a:lstStyle>
            <a:lvl1pPr>
              <a:defRPr/>
            </a:lvl1pPr>
          </a:lstStyle>
          <a:p>
            <a:endParaRPr lang="fr-FR"/>
          </a:p>
        </p:txBody>
      </p:sp>
      <p:sp>
        <p:nvSpPr>
          <p:cNvPr id="6"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497238205"/>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5" name="Rectangle 5"/>
          <p:cNvSpPr>
            <a:spLocks noGrp="1" noChangeArrowheads="1"/>
          </p:cNvSpPr>
          <p:nvPr>
            <p:ph type="ftr" sz="quarter" idx="11"/>
          </p:nvPr>
        </p:nvSpPr>
        <p:spPr>
          <a:ln/>
        </p:spPr>
        <p:txBody>
          <a:bodyPr/>
          <a:lstStyle>
            <a:lvl1pPr>
              <a:defRPr/>
            </a:lvl1pPr>
          </a:lstStyle>
          <a:p>
            <a:endParaRPr lang="fr-FR"/>
          </a:p>
        </p:txBody>
      </p:sp>
      <p:sp>
        <p:nvSpPr>
          <p:cNvPr id="6"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3284726861"/>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6" name="Rectangle 5"/>
          <p:cNvSpPr>
            <a:spLocks noGrp="1" noChangeArrowheads="1"/>
          </p:cNvSpPr>
          <p:nvPr>
            <p:ph type="ftr" sz="quarter" idx="11"/>
          </p:nvPr>
        </p:nvSpPr>
        <p:spPr>
          <a:ln/>
        </p:spPr>
        <p:txBody>
          <a:bodyPr/>
          <a:lstStyle>
            <a:lvl1pPr>
              <a:defRPr/>
            </a:lvl1pPr>
          </a:lstStyle>
          <a:p>
            <a:endParaRPr lang="fr-FR"/>
          </a:p>
        </p:txBody>
      </p:sp>
      <p:sp>
        <p:nvSpPr>
          <p:cNvPr id="7"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2108623072"/>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8" name="Rectangle 5"/>
          <p:cNvSpPr>
            <a:spLocks noGrp="1" noChangeArrowheads="1"/>
          </p:cNvSpPr>
          <p:nvPr>
            <p:ph type="ftr" sz="quarter" idx="11"/>
          </p:nvPr>
        </p:nvSpPr>
        <p:spPr>
          <a:ln/>
        </p:spPr>
        <p:txBody>
          <a:bodyPr/>
          <a:lstStyle>
            <a:lvl1pPr>
              <a:defRPr/>
            </a:lvl1pPr>
          </a:lstStyle>
          <a:p>
            <a:endParaRPr lang="fr-FR"/>
          </a:p>
        </p:txBody>
      </p:sp>
      <p:sp>
        <p:nvSpPr>
          <p:cNvPr id="9"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3556625719"/>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4" name="Rectangle 5"/>
          <p:cNvSpPr>
            <a:spLocks noGrp="1" noChangeArrowheads="1"/>
          </p:cNvSpPr>
          <p:nvPr>
            <p:ph type="ftr" sz="quarter" idx="11"/>
          </p:nvPr>
        </p:nvSpPr>
        <p:spPr>
          <a:ln/>
        </p:spPr>
        <p:txBody>
          <a:bodyPr/>
          <a:lstStyle>
            <a:lvl1pPr>
              <a:defRPr/>
            </a:lvl1pPr>
          </a:lstStyle>
          <a:p>
            <a:endParaRPr lang="fr-FR"/>
          </a:p>
        </p:txBody>
      </p:sp>
      <p:sp>
        <p:nvSpPr>
          <p:cNvPr id="5"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3479178629"/>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3" name="Rectangle 5"/>
          <p:cNvSpPr>
            <a:spLocks noGrp="1" noChangeArrowheads="1"/>
          </p:cNvSpPr>
          <p:nvPr>
            <p:ph type="ftr" sz="quarter" idx="11"/>
          </p:nvPr>
        </p:nvSpPr>
        <p:spPr>
          <a:ln/>
        </p:spPr>
        <p:txBody>
          <a:bodyPr/>
          <a:lstStyle>
            <a:lvl1pPr>
              <a:defRPr/>
            </a:lvl1pPr>
          </a:lstStyle>
          <a:p>
            <a:endParaRPr lang="fr-FR"/>
          </a:p>
        </p:txBody>
      </p:sp>
      <p:sp>
        <p:nvSpPr>
          <p:cNvPr id="4"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2201603655"/>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6" name="Rectangle 5"/>
          <p:cNvSpPr>
            <a:spLocks noGrp="1" noChangeArrowheads="1"/>
          </p:cNvSpPr>
          <p:nvPr>
            <p:ph type="ftr" sz="quarter" idx="11"/>
          </p:nvPr>
        </p:nvSpPr>
        <p:spPr>
          <a:ln/>
        </p:spPr>
        <p:txBody>
          <a:bodyPr/>
          <a:lstStyle>
            <a:lvl1pPr>
              <a:defRPr/>
            </a:lvl1pPr>
          </a:lstStyle>
          <a:p>
            <a:endParaRPr lang="fr-FR"/>
          </a:p>
        </p:txBody>
      </p:sp>
      <p:sp>
        <p:nvSpPr>
          <p:cNvPr id="7"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1651065935"/>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fld id="{740C03A6-C2EA-4A10-BA4E-01A4ACC1A1D1}" type="datetimeFigureOut">
              <a:rPr lang="fr-FR" smtClean="0"/>
              <a:pPr/>
              <a:t>02/06/2014</a:t>
            </a:fld>
            <a:endParaRPr lang="fr-FR"/>
          </a:p>
        </p:txBody>
      </p:sp>
      <p:sp>
        <p:nvSpPr>
          <p:cNvPr id="6" name="Rectangle 5"/>
          <p:cNvSpPr>
            <a:spLocks noGrp="1" noChangeArrowheads="1"/>
          </p:cNvSpPr>
          <p:nvPr>
            <p:ph type="ftr" sz="quarter" idx="11"/>
          </p:nvPr>
        </p:nvSpPr>
        <p:spPr>
          <a:ln/>
        </p:spPr>
        <p:txBody>
          <a:bodyPr/>
          <a:lstStyle>
            <a:lvl1pPr>
              <a:defRPr/>
            </a:lvl1pPr>
          </a:lstStyle>
          <a:p>
            <a:endParaRPr lang="fr-FR"/>
          </a:p>
        </p:txBody>
      </p:sp>
      <p:sp>
        <p:nvSpPr>
          <p:cNvPr id="7" name="Rectangle 6"/>
          <p:cNvSpPr>
            <a:spLocks noGrp="1" noChangeArrowheads="1"/>
          </p:cNvSpPr>
          <p:nvPr>
            <p:ph type="sldNum" sz="quarter" idx="12"/>
          </p:nvPr>
        </p:nvSpPr>
        <p:spPr>
          <a:ln/>
        </p:spPr>
        <p:txBody>
          <a:bodyPr/>
          <a:lstStyle>
            <a:lvl1pPr>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288862796"/>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smtClean="0"/>
              <a:t>Cliquez pour modifier le style du titre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740C03A6-C2EA-4A10-BA4E-01A4ACC1A1D1}" type="datetimeFigureOut">
              <a:rPr lang="fr-FR" smtClean="0"/>
              <a:pPr/>
              <a:t>02/06/2014</a:t>
            </a:fld>
            <a:endParaRPr lang="fr-F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fr-F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4ACF58B-07FB-4E53-A4D1-86D8FB1F1AE1}" type="slidenum">
              <a:rPr lang="fr-FR" smtClean="0"/>
              <a:pPr/>
              <a:t>‹N°›</a:t>
            </a:fld>
            <a:endParaRPr lang="fr-FR"/>
          </a:p>
        </p:txBody>
      </p:sp>
    </p:spTree>
    <p:extLst>
      <p:ext uri="{BB962C8B-B14F-4D97-AF65-F5344CB8AC3E}">
        <p14:creationId xmlns:p14="http://schemas.microsoft.com/office/powerpoint/2010/main" val="365559266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ransition spd="slow">
    <p:pull dir="ru"/>
  </p:transition>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38.png"/><Relationship Id="rId4" Type="http://schemas.microsoft.com/office/2007/relationships/hdphoto" Target="../media/hdphoto3.wdp"/><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microsoft.com/office/2007/relationships/hdphoto" Target="../media/hdphoto5.wdp"/><Relationship Id="rId12"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2.wdp"/><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jpe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1.jpeg"/><Relationship Id="rId1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19.png"/><Relationship Id="rId12" Type="http://schemas.openxmlformats.org/officeDocument/2006/relationships/image" Target="../media/image10.jpeg"/><Relationship Id="rId17"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6.jpeg"/><Relationship Id="rId10" Type="http://schemas.openxmlformats.org/officeDocument/2006/relationships/image" Target="../media/image8.png"/><Relationship Id="rId19"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7.png"/><Relationship Id="rId1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4"/>
          <p:cNvSpPr txBox="1">
            <a:spLocks noChangeArrowheads="1"/>
          </p:cNvSpPr>
          <p:nvPr/>
        </p:nvSpPr>
        <p:spPr bwMode="auto">
          <a:xfrm>
            <a:off x="2257338" y="1946941"/>
            <a:ext cx="7023130" cy="400110"/>
          </a:xfrm>
          <a:prstGeom prst="rect">
            <a:avLst/>
          </a:prstGeom>
          <a:noFill/>
          <a:ln w="9525">
            <a:noFill/>
            <a:miter lim="800000"/>
            <a:headEnd/>
            <a:tailEnd/>
          </a:ln>
          <a:effectLst/>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Projet de fin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d’ études</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5" name="Text Box 26"/>
          <p:cNvSpPr txBox="1">
            <a:spLocks noChangeArrowheads="1"/>
          </p:cNvSpPr>
          <p:nvPr/>
        </p:nvSpPr>
        <p:spPr bwMode="auto">
          <a:xfrm>
            <a:off x="4612310" y="1243129"/>
            <a:ext cx="6299233" cy="400110"/>
          </a:xfrm>
          <a:prstGeom prst="rect">
            <a:avLst/>
          </a:prstGeom>
          <a:noFill/>
          <a:ln w="9525">
            <a:noFill/>
            <a:miter lim="800000"/>
            <a:headEnd/>
            <a:tailEnd/>
          </a:ln>
          <a:effectLst/>
        </p:spPr>
        <p:txBody>
          <a:bodyPr>
            <a:spAutoFit/>
          </a:bodyPr>
          <a:lstStyle/>
          <a:p>
            <a:pPr>
              <a:spcBef>
                <a:spcPct val="50000"/>
              </a:spcBef>
              <a:defRPr/>
            </a:pPr>
            <a:r>
              <a:rPr lang="fr-FR"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Dotum" pitchFamily="34" charset="-127"/>
                <a:ea typeface="Dotum" pitchFamily="34" charset="-127"/>
                <a:cs typeface="Andalus" pitchFamily="2" charset="-78"/>
              </a:rPr>
              <a:t>       </a:t>
            </a:r>
            <a:r>
              <a:rPr lang="fr-FR"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Dotum" pitchFamily="34" charset="-127"/>
                <a:ea typeface="Dotum" pitchFamily="34" charset="-127"/>
                <a:cs typeface="Andalus" pitchFamily="2" charset="-78"/>
              </a:rPr>
              <a:t>   </a:t>
            </a:r>
            <a:r>
              <a:rPr lang="fr-FR" sz="1800" b="1" dirty="0" smtClean="0">
                <a:ln w="10541" cmpd="sng">
                  <a:solidFill>
                    <a:schemeClr val="tx2">
                      <a:lumMod val="50000"/>
                      <a:lumOff val="50000"/>
                    </a:schemeClr>
                  </a:solidFill>
                  <a:prstDash val="solid"/>
                </a:ln>
                <a:latin typeface="Dotum" pitchFamily="34" charset="-127"/>
                <a:ea typeface="Dotum" pitchFamily="34" charset="-127"/>
                <a:cs typeface="Andalus" pitchFamily="2" charset="-78"/>
              </a:rPr>
              <a:t>Section</a:t>
            </a:r>
            <a:r>
              <a:rPr lang="fr-FR" sz="1800" b="1" dirty="0" smtClean="0">
                <a:ln w="10541" cmpd="sng">
                  <a:solidFill>
                    <a:schemeClr val="tx2">
                      <a:lumMod val="50000"/>
                      <a:lumOff val="50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Dotum" pitchFamily="34" charset="-127"/>
                <a:ea typeface="Dotum" pitchFamily="34" charset="-127"/>
                <a:cs typeface="Andalus" pitchFamily="2" charset="-78"/>
              </a:rPr>
              <a:t> </a:t>
            </a:r>
            <a:r>
              <a:rPr lang="fr-FR" sz="1800" b="1" dirty="0" smtClean="0">
                <a:ln w="10541" cmpd="sng">
                  <a:solidFill>
                    <a:schemeClr val="tx2">
                      <a:lumMod val="50000"/>
                      <a:lumOff val="50000"/>
                    </a:schemeClr>
                  </a:solidFill>
                  <a:prstDash val="solid"/>
                </a:ln>
                <a:latin typeface="Dotum" pitchFamily="34" charset="-127"/>
                <a:ea typeface="Dotum" pitchFamily="34" charset="-127"/>
                <a:cs typeface="Andalus" pitchFamily="2" charset="-78"/>
              </a:rPr>
              <a:t>Licence</a:t>
            </a:r>
            <a:r>
              <a:rPr lang="fr-FR" sz="1800" b="1" dirty="0" smtClean="0">
                <a:ln w="10541" cmpd="sng">
                  <a:solidFill>
                    <a:schemeClr val="tx2">
                      <a:lumMod val="50000"/>
                      <a:lumOff val="50000"/>
                    </a:scheme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Dotum" pitchFamily="34" charset="-127"/>
                <a:ea typeface="Dotum" pitchFamily="34" charset="-127"/>
                <a:cs typeface="Andalus" pitchFamily="2" charset="-78"/>
              </a:rPr>
              <a:t> </a:t>
            </a:r>
            <a:r>
              <a:rPr lang="fr-FR" sz="1800" b="1" dirty="0" smtClean="0">
                <a:ln w="10541" cmpd="sng">
                  <a:solidFill>
                    <a:schemeClr val="tx2">
                      <a:lumMod val="50000"/>
                      <a:lumOff val="50000"/>
                    </a:schemeClr>
                  </a:solidFill>
                  <a:prstDash val="solid"/>
                </a:ln>
                <a:latin typeface="Dotum" pitchFamily="34" charset="-127"/>
                <a:ea typeface="Dotum" pitchFamily="34" charset="-127"/>
                <a:cs typeface="Andalus" pitchFamily="2" charset="-78"/>
              </a:rPr>
              <a:t>fondamentale </a:t>
            </a:r>
            <a:endParaRPr lang="fr-FR" sz="1800" b="1" dirty="0">
              <a:ln w="10541" cmpd="sng">
                <a:solidFill>
                  <a:schemeClr val="tx2">
                    <a:lumMod val="50000"/>
                    <a:lumOff val="50000"/>
                  </a:schemeClr>
                </a:solidFill>
                <a:prstDash val="solid"/>
              </a:ln>
              <a:latin typeface="Dotum" pitchFamily="34" charset="-127"/>
              <a:ea typeface="Dotum" pitchFamily="34" charset="-127"/>
              <a:cs typeface="Andalus" pitchFamily="2" charset="-78"/>
            </a:endParaRPr>
          </a:p>
        </p:txBody>
      </p:sp>
      <p:sp>
        <p:nvSpPr>
          <p:cNvPr id="7" name="ZoneTexte 6"/>
          <p:cNvSpPr txBox="1"/>
          <p:nvPr/>
        </p:nvSpPr>
        <p:spPr>
          <a:xfrm>
            <a:off x="3868362" y="257401"/>
            <a:ext cx="4369182" cy="590931"/>
          </a:xfrm>
          <a:prstGeom prst="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spcBef>
                <a:spcPct val="50000"/>
              </a:spcBef>
              <a:defRPr/>
            </a:pPr>
            <a:r>
              <a:rPr lang="fr-FR" b="1" dirty="0">
                <a:ln w="10541" cmpd="sng">
                  <a:solidFill>
                    <a:schemeClr val="accent5">
                      <a:lumMod val="50000"/>
                    </a:schemeClr>
                  </a:solidFill>
                  <a:prstDash val="solid"/>
                </a:ln>
                <a:solidFill>
                  <a:schemeClr val="accent1">
                    <a:lumMod val="75000"/>
                  </a:schemeClr>
                </a:solidFill>
                <a:latin typeface="Times New Roman" pitchFamily="18" charset="0"/>
                <a:cs typeface="Times New Roman" pitchFamily="18" charset="0"/>
              </a:rPr>
              <a:t>Institut Supérieur d’Informatique et de Multimédia de </a:t>
            </a:r>
            <a:r>
              <a:rPr lang="fr-FR" b="1" dirty="0" smtClean="0">
                <a:ln w="10541" cmpd="sng">
                  <a:solidFill>
                    <a:schemeClr val="accent5">
                      <a:lumMod val="50000"/>
                    </a:schemeClr>
                  </a:solidFill>
                  <a:prstDash val="solid"/>
                </a:ln>
                <a:solidFill>
                  <a:schemeClr val="accent1">
                    <a:lumMod val="75000"/>
                  </a:schemeClr>
                </a:solidFill>
                <a:latin typeface="Times New Roman" pitchFamily="18" charset="0"/>
                <a:cs typeface="Times New Roman" pitchFamily="18" charset="0"/>
              </a:rPr>
              <a:t>Sfax</a:t>
            </a:r>
            <a:endParaRPr lang="fr-FR" b="1" dirty="0">
              <a:ln w="10541" cmpd="sng">
                <a:solidFill>
                  <a:schemeClr val="accent5">
                    <a:lumMod val="50000"/>
                  </a:schemeClr>
                </a:solidFill>
                <a:prstDash val="solid"/>
              </a:ln>
              <a:solidFill>
                <a:schemeClr val="accent1">
                  <a:lumMod val="75000"/>
                </a:schemeClr>
              </a:solidFill>
              <a:latin typeface="Times New Roman" pitchFamily="18" charset="0"/>
              <a:cs typeface="Times New Roman" pitchFamily="18" charset="0"/>
            </a:endParaRPr>
          </a:p>
        </p:txBody>
      </p:sp>
      <p:cxnSp>
        <p:nvCxnSpPr>
          <p:cNvPr id="8" name="Connecteur droit 7"/>
          <p:cNvCxnSpPr/>
          <p:nvPr/>
        </p:nvCxnSpPr>
        <p:spPr>
          <a:xfrm>
            <a:off x="5143500" y="1643063"/>
            <a:ext cx="4000500" cy="1587"/>
          </a:xfrm>
          <a:prstGeom prst="line">
            <a:avLst/>
          </a:prstGeom>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2553237" y="2632285"/>
            <a:ext cx="6432012" cy="646331"/>
          </a:xfrm>
          <a:prstGeom prst="rect">
            <a:avLst/>
          </a:prstGeom>
          <a:solidFill>
            <a:schemeClr val="accent1">
              <a:lumMod val="50000"/>
            </a:schemeClr>
          </a:solidFill>
          <a:effectLst>
            <a:outerShdw blurRad="63500" sx="102000" sy="102000" algn="ctr" rotWithShape="0">
              <a:prstClr val="black">
                <a:alpha val="40000"/>
              </a:prstClr>
            </a:outerShdw>
            <a:reflection blurRad="6350" stA="50000" endA="300" endPos="55500" dist="50800" dir="5400000" sy="-100000" algn="bl" rotWithShape="0"/>
            <a:softEdge rad="12700"/>
          </a:effectLst>
        </p:spPr>
        <p:style>
          <a:lnRef idx="3">
            <a:schemeClr val="lt1"/>
          </a:lnRef>
          <a:fillRef idx="1">
            <a:schemeClr val="accent5"/>
          </a:fillRef>
          <a:effectRef idx="1">
            <a:schemeClr val="accent5"/>
          </a:effectRef>
          <a:fontRef idx="minor">
            <a:schemeClr val="lt1"/>
          </a:fontRef>
        </p:style>
        <p:txBody>
          <a:bodyPr wrap="square">
            <a:spAutoFit/>
          </a:bodyPr>
          <a:lstStyle/>
          <a:p>
            <a:pPr algn="ctr">
              <a:defRPr/>
            </a:pPr>
            <a:r>
              <a:rPr lang="fr-FR" b="1" dirty="0">
                <a:latin typeface="Times New Roman" pitchFamily="18" charset="0"/>
                <a:cs typeface="Times New Roman" pitchFamily="18" charset="0"/>
              </a:rPr>
              <a:t>Application web et mobile d’un comparateur de prix des produits pour les grandes supermarchés</a:t>
            </a:r>
          </a:p>
        </p:txBody>
      </p:sp>
      <p:sp>
        <p:nvSpPr>
          <p:cNvPr id="14" name="ZoneTexte 13"/>
          <p:cNvSpPr txBox="1"/>
          <p:nvPr/>
        </p:nvSpPr>
        <p:spPr>
          <a:xfrm>
            <a:off x="900751" y="3975624"/>
            <a:ext cx="2579427" cy="2677656"/>
          </a:xfrm>
          <a:prstGeom prst="rect">
            <a:avLst/>
          </a:prstGeom>
          <a:noFill/>
        </p:spPr>
        <p:txBody>
          <a:bodyPr wrap="square">
            <a:spAutoFit/>
          </a:bodyPr>
          <a:lstStyle/>
          <a:p>
            <a:pPr algn="ctr">
              <a:lnSpc>
                <a:spcPct val="150000"/>
              </a:lnSpc>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Elaboré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par :</a:t>
            </a:r>
          </a:p>
          <a:p>
            <a:pPr algn="ctr">
              <a:lnSpc>
                <a:spcPct val="150000"/>
              </a:lnSpc>
            </a:pPr>
            <a:r>
              <a:rPr lang="fr-FR" b="1" dirty="0" err="1" smtClean="0">
                <a:latin typeface="Times New Roman" pitchFamily="18" charset="0"/>
                <a:cs typeface="Times New Roman" pitchFamily="18" charset="0"/>
              </a:rPr>
              <a:t>Firas</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Makni</a:t>
            </a:r>
            <a:endParaRPr lang="fr-FR" b="1" dirty="0" smtClean="0">
              <a:latin typeface="Times New Roman" pitchFamily="18" charset="0"/>
              <a:cs typeface="Times New Roman" pitchFamily="18" charset="0"/>
            </a:endParaRPr>
          </a:p>
          <a:p>
            <a:pPr algn="ctr">
              <a:lnSpc>
                <a:spcPct val="150000"/>
              </a:lnSpc>
            </a:pPr>
            <a:r>
              <a:rPr lang="fr-FR" b="1" dirty="0" smtClean="0">
                <a:latin typeface="Times New Roman" pitchFamily="18" charset="0"/>
                <a:cs typeface="Times New Roman" pitchFamily="18" charset="0"/>
              </a:rPr>
              <a:t>&amp;</a:t>
            </a:r>
          </a:p>
          <a:p>
            <a:pPr algn="ctr">
              <a:lnSpc>
                <a:spcPct val="150000"/>
              </a:lnSpc>
            </a:pPr>
            <a:r>
              <a:rPr lang="fr-FR" b="1" dirty="0" err="1" smtClean="0">
                <a:latin typeface="Times New Roman" pitchFamily="18" charset="0"/>
                <a:cs typeface="Times New Roman" pitchFamily="18" charset="0"/>
              </a:rPr>
              <a:t>Zaineb</a:t>
            </a:r>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Guermazi</a:t>
            </a:r>
            <a:endParaRPr lang="fr-FR" b="1" dirty="0" smtClean="0">
              <a:latin typeface="Times New Roman" pitchFamily="18" charset="0"/>
              <a:cs typeface="Times New Roman" pitchFamily="18" charset="0"/>
            </a:endParaRPr>
          </a:p>
          <a:p>
            <a:pPr algn="ctr">
              <a:lnSpc>
                <a:spcPct val="150000"/>
              </a:lnSpc>
            </a:pPr>
            <a:endParaRPr lang="fr-FR" b="1" dirty="0">
              <a:ln w="10541" cmpd="sng">
                <a:solidFill>
                  <a:schemeClr val="tx2">
                    <a:lumMod val="65000"/>
                    <a:lumOff val="35000"/>
                  </a:schemeClr>
                </a:solidFill>
                <a:prstDash val="solid"/>
              </a:ln>
              <a:latin typeface="Times New Roman" pitchFamily="18" charset="0"/>
              <a:cs typeface="Times New Roman" pitchFamily="18" charset="0"/>
            </a:endParaRPr>
          </a:p>
          <a:p>
            <a:pPr algn="ctr">
              <a:lnSpc>
                <a:spcPct val="150000"/>
              </a:lnSpc>
            </a:pP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17" name="Text Box 40"/>
          <p:cNvSpPr txBox="1">
            <a:spLocks noChangeArrowheads="1"/>
          </p:cNvSpPr>
          <p:nvPr/>
        </p:nvSpPr>
        <p:spPr bwMode="auto">
          <a:xfrm rot="16200000">
            <a:off x="7932974" y="5497314"/>
            <a:ext cx="1474787" cy="338554"/>
          </a:xfrm>
          <a:prstGeom prst="rect">
            <a:avLst/>
          </a:prstGeom>
          <a:noFill/>
          <a:ln w="9525">
            <a:noFill/>
            <a:miter lim="800000"/>
            <a:headEnd/>
            <a:tailEnd/>
          </a:ln>
        </p:spPr>
        <p:txBody>
          <a:bodyPr>
            <a:spAutoFit/>
          </a:bodyPr>
          <a:lstStyle/>
          <a:p>
            <a:pPr algn="ctr">
              <a:spcBef>
                <a:spcPct val="50000"/>
              </a:spcBef>
            </a:pPr>
            <a:r>
              <a:rPr lang="fr-FR" sz="1600" b="1" dirty="0" smtClean="0">
                <a:solidFill>
                  <a:schemeClr val="bg1"/>
                </a:solidFill>
                <a:latin typeface="Cambria" pitchFamily="18" charset="0"/>
                <a:ea typeface="Arial Unicode MS" pitchFamily="34" charset="-128"/>
                <a:cs typeface="Arial Unicode MS" pitchFamily="34" charset="-128"/>
              </a:rPr>
              <a:t>03/06/2013</a:t>
            </a:r>
            <a:endParaRPr lang="fr-FR" sz="1600" b="1" dirty="0">
              <a:solidFill>
                <a:schemeClr val="bg1"/>
              </a:solidFill>
              <a:latin typeface="Cambria" pitchFamily="18" charset="0"/>
              <a:ea typeface="Arial Unicode MS" pitchFamily="34" charset="-128"/>
              <a:cs typeface="Arial Unicode MS" pitchFamily="34" charset="-128"/>
            </a:endParaRPr>
          </a:p>
        </p:txBody>
      </p:sp>
      <p:pic>
        <p:nvPicPr>
          <p:cNvPr id="21" name="Image 20" descr="logo-isims.jpg"/>
          <p:cNvPicPr>
            <a:picLocks noChangeAspect="1"/>
          </p:cNvPicPr>
          <p:nvPr/>
        </p:nvPicPr>
        <p:blipFill>
          <a:blip r:embed="rId3" cstate="print"/>
          <a:stretch>
            <a:fillRect/>
          </a:stretch>
        </p:blipFill>
        <p:spPr>
          <a:xfrm>
            <a:off x="1513959" y="149067"/>
            <a:ext cx="1165890" cy="943076"/>
          </a:xfrm>
          <a:prstGeom prst="rect">
            <a:avLst/>
          </a:prstGeom>
        </p:spPr>
      </p:pic>
      <p:sp>
        <p:nvSpPr>
          <p:cNvPr id="22" name="Rectangle 21"/>
          <p:cNvSpPr/>
          <p:nvPr/>
        </p:nvSpPr>
        <p:spPr>
          <a:xfrm>
            <a:off x="3879500" y="4056647"/>
            <a:ext cx="3352345" cy="2031325"/>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Examiné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par :</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a:p>
            <a:pPr algn="ctr">
              <a:defRPr/>
            </a:pPr>
            <a:endParaRPr lang="fr-FR" b="1" dirty="0" smtClean="0">
              <a:latin typeface="Times New Roman" pitchFamily="18" charset="0"/>
              <a:cs typeface="Times New Roman" pitchFamily="18" charset="0"/>
            </a:endParaRPr>
          </a:p>
          <a:p>
            <a:pPr algn="ctr">
              <a:defRPr/>
            </a:pPr>
            <a:r>
              <a:rPr lang="fr-FR" b="1" dirty="0" smtClean="0">
                <a:latin typeface="Times New Roman" pitchFamily="18" charset="0"/>
                <a:cs typeface="Times New Roman" pitchFamily="18" charset="0"/>
              </a:rPr>
              <a:t>Mme. Sonia </a:t>
            </a:r>
            <a:r>
              <a:rPr lang="fr-FR" b="1" dirty="0" err="1" smtClean="0">
                <a:latin typeface="Times New Roman" pitchFamily="18" charset="0"/>
                <a:cs typeface="Times New Roman" pitchFamily="18" charset="0"/>
              </a:rPr>
              <a:t>Lajmi</a:t>
            </a:r>
            <a:endParaRPr lang="fr-FR" b="1" dirty="0" smtClean="0">
              <a:latin typeface="Times New Roman" pitchFamily="18" charset="0"/>
              <a:cs typeface="Times New Roman" pitchFamily="18" charset="0"/>
            </a:endParaRPr>
          </a:p>
          <a:p>
            <a:pPr algn="ctr">
              <a:defRPr/>
            </a:pPr>
            <a:r>
              <a:rPr lang="fr-FR" b="1" dirty="0">
                <a:latin typeface="Times New Roman" pitchFamily="18" charset="0"/>
                <a:cs typeface="Times New Roman" pitchFamily="18" charset="0"/>
              </a:rPr>
              <a:t>&amp;</a:t>
            </a:r>
            <a:endParaRPr lang="fr-FR" b="1" dirty="0" smtClean="0">
              <a:latin typeface="Times New Roman" pitchFamily="18" charset="0"/>
              <a:cs typeface="Times New Roman" pitchFamily="18" charset="0"/>
            </a:endParaRPr>
          </a:p>
          <a:p>
            <a:pPr algn="ctr">
              <a:defRPr/>
            </a:pPr>
            <a:r>
              <a:rPr lang="fr-FR" b="1" dirty="0" smtClean="0">
                <a:latin typeface="Times New Roman" pitchFamily="18" charset="0"/>
                <a:cs typeface="Times New Roman" pitchFamily="18" charset="0"/>
              </a:rPr>
              <a:t>Mr. Mohamed </a:t>
            </a:r>
            <a:r>
              <a:rPr lang="fr-FR" b="1" dirty="0" err="1" smtClean="0">
                <a:latin typeface="Times New Roman" pitchFamily="18" charset="0"/>
                <a:cs typeface="Times New Roman" pitchFamily="18" charset="0"/>
              </a:rPr>
              <a:t>Abdelhedi</a:t>
            </a:r>
            <a:endParaRPr lang="fr-FR" b="1" dirty="0" smtClean="0">
              <a:latin typeface="Times New Roman" pitchFamily="18" charset="0"/>
              <a:cs typeface="Times New Roman" pitchFamily="18" charset="0"/>
            </a:endParaRPr>
          </a:p>
          <a:p>
            <a:pPr algn="ctr">
              <a:defRPr/>
            </a:pPr>
            <a:endParaRPr lang="fr-FR" b="1" dirty="0" smtClean="0"/>
          </a:p>
          <a:p>
            <a:pPr algn="ctr">
              <a:defRPr/>
            </a:pPr>
            <a:r>
              <a:rPr lang="fr-FR" sz="1600" b="1" dirty="0" smtClean="0"/>
              <a:t> </a:t>
            </a:r>
            <a:endParaRPr lang="fr-FR" sz="1600" b="1" dirty="0"/>
          </a:p>
        </p:txBody>
      </p:sp>
      <p:sp>
        <p:nvSpPr>
          <p:cNvPr id="23" name="Rectangle 22"/>
          <p:cNvSpPr/>
          <p:nvPr/>
        </p:nvSpPr>
        <p:spPr>
          <a:xfrm>
            <a:off x="7615509" y="4056647"/>
            <a:ext cx="2448272" cy="1477328"/>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Encadré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par :</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a:p>
            <a:pPr algn="ctr">
              <a:defRPr/>
            </a:pPr>
            <a:r>
              <a:rPr lang="fr-FR" sz="1600" b="1" spc="-100" dirty="0" smtClean="0">
                <a:ln w="10541" cmpd="sng">
                  <a:solidFill>
                    <a:schemeClr val="tx2">
                      <a:lumMod val="65000"/>
                      <a:lumOff val="35000"/>
                    </a:schemeClr>
                  </a:solidFill>
                  <a:prstDash val="solid"/>
                </a:ln>
                <a:latin typeface="Times New Roman" pitchFamily="18" charset="0"/>
                <a:cs typeface="Times New Roman" pitchFamily="18" charset="0"/>
              </a:rPr>
              <a:t> </a:t>
            </a:r>
          </a:p>
          <a:p>
            <a:pPr algn="ctr">
              <a:defRPr/>
            </a:pPr>
            <a:r>
              <a:rPr lang="fr-FR" b="1" dirty="0" smtClean="0">
                <a:latin typeface="Times New Roman" pitchFamily="18" charset="0"/>
                <a:cs typeface="Times New Roman" pitchFamily="18" charset="0"/>
              </a:rPr>
              <a:t>Mr. </a:t>
            </a:r>
            <a:r>
              <a:rPr lang="fr-FR" b="1" dirty="0" err="1" smtClean="0">
                <a:latin typeface="Times New Roman" pitchFamily="18" charset="0"/>
                <a:cs typeface="Times New Roman" pitchFamily="18" charset="0"/>
              </a:rPr>
              <a:t>Mouez</a:t>
            </a:r>
            <a:r>
              <a:rPr lang="fr-FR" b="1" dirty="0" smtClean="0">
                <a:latin typeface="Times New Roman" pitchFamily="18" charset="0"/>
                <a:cs typeface="Times New Roman" pitchFamily="18" charset="0"/>
              </a:rPr>
              <a:t> Ali</a:t>
            </a:r>
          </a:p>
          <a:p>
            <a:pPr algn="ctr">
              <a:defRPr/>
            </a:pPr>
            <a:r>
              <a:rPr lang="fr-FR" b="1" dirty="0" smtClean="0">
                <a:latin typeface="Times New Roman" pitchFamily="18" charset="0"/>
                <a:cs typeface="Times New Roman" pitchFamily="18" charset="0"/>
              </a:rPr>
              <a:t>&amp;</a:t>
            </a:r>
          </a:p>
          <a:p>
            <a:pPr algn="ctr">
              <a:defRPr/>
            </a:pPr>
            <a:r>
              <a:rPr lang="fr-FR" b="1" dirty="0" smtClean="0">
                <a:latin typeface="Times New Roman" pitchFamily="18" charset="0"/>
                <a:cs typeface="Times New Roman" pitchFamily="18" charset="0"/>
              </a:rPr>
              <a:t>   Mr. Karim </a:t>
            </a:r>
            <a:r>
              <a:rPr lang="fr-FR" b="1" dirty="0" err="1" smtClean="0">
                <a:latin typeface="Times New Roman" pitchFamily="18" charset="0"/>
                <a:cs typeface="Times New Roman" pitchFamily="18" charset="0"/>
              </a:rPr>
              <a:t>Bekir</a:t>
            </a:r>
            <a:endParaRPr lang="fr-FR" b="1" dirty="0">
              <a:latin typeface="Times New Roman" pitchFamily="18" charset="0"/>
              <a:cs typeface="Times New Roman" pitchFamily="18" charset="0"/>
            </a:endParaRPr>
          </a:p>
        </p:txBody>
      </p:sp>
      <p:sp>
        <p:nvSpPr>
          <p:cNvPr id="24" name="ZoneTexte 13"/>
          <p:cNvSpPr txBox="1"/>
          <p:nvPr/>
        </p:nvSpPr>
        <p:spPr>
          <a:xfrm>
            <a:off x="2877774" y="5843010"/>
            <a:ext cx="5180525" cy="40011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n w="10541" cmpd="sng">
                  <a:solidFill>
                    <a:schemeClr val="tx2">
                      <a:lumMod val="65000"/>
                      <a:lumOff val="35000"/>
                    </a:schemeClr>
                  </a:solidFill>
                  <a:prstDash val="solid"/>
                </a:ln>
                <a:solidFill>
                  <a:schemeClr val="accent2">
                    <a:lumMod val="50000"/>
                  </a:schemeClr>
                </a:solidFill>
                <a:latin typeface="Times New Roman" pitchFamily="18" charset="0"/>
                <a:cs typeface="Times New Roman" pitchFamily="18" charset="0"/>
              </a:rPr>
              <a:t>Année Universitaire : 2013-2014</a:t>
            </a:r>
          </a:p>
        </p:txBody>
      </p:sp>
      <p:pic>
        <p:nvPicPr>
          <p:cNvPr id="25" name="Image 24" descr="C:\Program Files (x86)\EasyPHP-5.3.9\www\bb\img\logo.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0143" y="373560"/>
            <a:ext cx="1370095" cy="539414"/>
          </a:xfrm>
          <a:prstGeom prst="rect">
            <a:avLst/>
          </a:prstGeom>
          <a:noFill/>
          <a:ln>
            <a:noFill/>
          </a:ln>
        </p:spPr>
      </p:pic>
    </p:spTree>
    <p:extLst>
      <p:ext uri="{BB962C8B-B14F-4D97-AF65-F5344CB8AC3E}">
        <p14:creationId xmlns:p14="http://schemas.microsoft.com/office/powerpoint/2010/main" val="7561240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strVal val="#ppt_w*0.05"/>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anim calcmode="lin" valueType="num">
                                      <p:cBhvr>
                                        <p:cTn id="24" dur="500" fill="hold"/>
                                        <p:tgtEl>
                                          <p:spTgt spid="5"/>
                                        </p:tgtEl>
                                        <p:attrNameLst>
                                          <p:attrName>ppt_x</p:attrName>
                                        </p:attrNameLst>
                                      </p:cBhvr>
                                      <p:tavLst>
                                        <p:tav tm="0">
                                          <p:val>
                                            <p:strVal val="#ppt_x-.2"/>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4" presetClass="entr" presetSubtype="0" accel="10000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strVal val="#ppt_w*0.05"/>
                                          </p:val>
                                        </p:tav>
                                        <p:tav tm="100000">
                                          <p:val>
                                            <p:strVal val="#ppt_w"/>
                                          </p:val>
                                        </p:tav>
                                      </p:tavLst>
                                    </p:anim>
                                    <p:anim calcmode="lin" valueType="num">
                                      <p:cBhvr>
                                        <p:cTn id="39" dur="500" fill="hold"/>
                                        <p:tgtEl>
                                          <p:spTgt spid="4"/>
                                        </p:tgtEl>
                                        <p:attrNameLst>
                                          <p:attrName>ppt_h</p:attrName>
                                        </p:attrNameLst>
                                      </p:cBhvr>
                                      <p:tavLst>
                                        <p:tav tm="0">
                                          <p:val>
                                            <p:strVal val="#ppt_h"/>
                                          </p:val>
                                        </p:tav>
                                        <p:tav tm="100000">
                                          <p:val>
                                            <p:strVal val="#ppt_h"/>
                                          </p:val>
                                        </p:tav>
                                      </p:tavLst>
                                    </p:anim>
                                    <p:anim calcmode="lin" valueType="num">
                                      <p:cBhvr>
                                        <p:cTn id="40" dur="500" fill="hold"/>
                                        <p:tgtEl>
                                          <p:spTgt spid="4"/>
                                        </p:tgtEl>
                                        <p:attrNameLst>
                                          <p:attrName>ppt_x</p:attrName>
                                        </p:attrNameLst>
                                      </p:cBhvr>
                                      <p:tavLst>
                                        <p:tav tm="0">
                                          <p:val>
                                            <p:strVal val="#ppt_x-.2"/>
                                          </p:val>
                                        </p:tav>
                                        <p:tav tm="100000">
                                          <p:val>
                                            <p:strVal val="#ppt_x"/>
                                          </p:val>
                                        </p:tav>
                                      </p:tavLst>
                                    </p:anim>
                                    <p:anim calcmode="lin" valueType="num">
                                      <p:cBhvr>
                                        <p:cTn id="41" dur="500" fill="hold"/>
                                        <p:tgtEl>
                                          <p:spTgt spid="4"/>
                                        </p:tgtEl>
                                        <p:attrNameLst>
                                          <p:attrName>ppt_y</p:attrName>
                                        </p:attrNameLst>
                                      </p:cBhvr>
                                      <p:tavLst>
                                        <p:tav tm="0">
                                          <p:val>
                                            <p:strVal val="#ppt_y"/>
                                          </p:val>
                                        </p:tav>
                                        <p:tav tm="100000">
                                          <p:val>
                                            <p:strVal val="#ppt_y"/>
                                          </p:val>
                                        </p:tav>
                                      </p:tavLst>
                                    </p:anim>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Scale>
                                      <p:cBhvr>
                                        <p:cTn id="4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9"/>
                                        </p:tgtEl>
                                        <p:attrNameLst>
                                          <p:attrName>ppt_x</p:attrName>
                                          <p:attrName>ppt_y</p:attrName>
                                        </p:attrNameLst>
                                      </p:cBhvr>
                                    </p:animMotion>
                                    <p:animEffect transition="in" filter="fade">
                                      <p:cBhvr>
                                        <p:cTn id="49" dur="10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20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9" grpId="0" animBg="1"/>
      <p:bldP spid="14" grpId="0"/>
      <p:bldP spid="22" grpId="0"/>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1187359" y="1076142"/>
            <a:ext cx="10945504"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Diagramme de cas d’utilisation de l’administrateur de l’application</a:t>
            </a:r>
          </a:p>
        </p:txBody>
      </p:sp>
      <p:grpSp>
        <p:nvGrpSpPr>
          <p:cNvPr id="3" name="Group 19"/>
          <p:cNvGrpSpPr>
            <a:grpSpLocks/>
          </p:cNvGrpSpPr>
          <p:nvPr/>
        </p:nvGrpSpPr>
        <p:grpSpPr bwMode="auto">
          <a:xfrm>
            <a:off x="1628969" y="254478"/>
            <a:ext cx="10563031"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Rectangle 8"/>
          <p:cNvSpPr/>
          <p:nvPr/>
        </p:nvSpPr>
        <p:spPr>
          <a:xfrm>
            <a:off x="4053418" y="1774207"/>
            <a:ext cx="4299012" cy="470847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053419" y="1624082"/>
            <a:ext cx="1473958" cy="1501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descr="g utilis.png"/>
          <p:cNvPicPr>
            <a:picLocks noChangeAspect="1"/>
          </p:cNvPicPr>
          <p:nvPr/>
        </p:nvPicPr>
        <p:blipFill>
          <a:blip r:embed="rId3" cstate="print"/>
          <a:stretch>
            <a:fillRect/>
          </a:stretch>
        </p:blipFill>
        <p:spPr>
          <a:xfrm>
            <a:off x="4138644" y="1880453"/>
            <a:ext cx="4105848" cy="1295581"/>
          </a:xfrm>
          <a:prstGeom prst="rect">
            <a:avLst/>
          </a:prstGeom>
          <a:ln w="12700">
            <a:solidFill>
              <a:srgbClr val="C00000"/>
            </a:solidFill>
          </a:ln>
        </p:spPr>
      </p:pic>
      <p:pic>
        <p:nvPicPr>
          <p:cNvPr id="13" name="Image 12" descr="g magasins.png"/>
          <p:cNvPicPr>
            <a:picLocks noChangeAspect="1"/>
          </p:cNvPicPr>
          <p:nvPr/>
        </p:nvPicPr>
        <p:blipFill>
          <a:blip r:embed="rId4" cstate="print"/>
          <a:stretch>
            <a:fillRect/>
          </a:stretch>
        </p:blipFill>
        <p:spPr>
          <a:xfrm>
            <a:off x="4139892" y="4779730"/>
            <a:ext cx="4117003" cy="1638529"/>
          </a:xfrm>
          <a:prstGeom prst="rect">
            <a:avLst/>
          </a:prstGeom>
          <a:ln w="12700">
            <a:solidFill>
              <a:srgbClr val="C00000"/>
            </a:solidFill>
          </a:ln>
        </p:spPr>
      </p:pic>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8002" y="3527240"/>
            <a:ext cx="77152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Connecteur droit 16"/>
          <p:cNvCxnSpPr/>
          <p:nvPr/>
        </p:nvCxnSpPr>
        <p:spPr>
          <a:xfrm flipH="1">
            <a:off x="2893325" y="2306471"/>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H="1">
            <a:off x="2922893" y="2786423"/>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H="1">
            <a:off x="2922893" y="2499815"/>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a:off x="2922893" y="2991143"/>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flipV="1">
            <a:off x="3643952" y="3794078"/>
            <a:ext cx="479947" cy="22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flipH="1" flipV="1">
            <a:off x="2961564" y="5254388"/>
            <a:ext cx="1175984" cy="2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H="1">
            <a:off x="2936541" y="5597911"/>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flipH="1">
            <a:off x="2909246" y="5939059"/>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a:off x="2909246" y="6198367"/>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flipH="1">
            <a:off x="8218225" y="2308755"/>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H="1">
            <a:off x="8247795" y="2502098"/>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8371307" y="2775054"/>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8275092" y="3657600"/>
            <a:ext cx="677839" cy="455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8275091" y="5258947"/>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flipH="1">
            <a:off x="8261443" y="5600140"/>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flipH="1">
            <a:off x="8412250" y="5941335"/>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flipH="1">
            <a:off x="8425898" y="6200642"/>
            <a:ext cx="1228301" cy="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Connecteur droit 62"/>
          <p:cNvCxnSpPr>
            <a:endCxn id="14" idx="0"/>
          </p:cNvCxnSpPr>
          <p:nvPr/>
        </p:nvCxnSpPr>
        <p:spPr>
          <a:xfrm flipH="1">
            <a:off x="2653765" y="2306472"/>
            <a:ext cx="253208" cy="12207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flipH="1">
            <a:off x="2708357" y="2497541"/>
            <a:ext cx="225912" cy="10433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flipH="1">
            <a:off x="2756848" y="2786421"/>
            <a:ext cx="166045" cy="77564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H="1">
            <a:off x="2797791" y="2979764"/>
            <a:ext cx="127378" cy="595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flipH="1" flipV="1">
            <a:off x="3646227" y="3632579"/>
            <a:ext cx="479947" cy="22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H="1" flipV="1">
            <a:off x="3659875" y="4287671"/>
            <a:ext cx="479947" cy="22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flipH="1" flipV="1">
            <a:off x="3673523" y="4465093"/>
            <a:ext cx="479947" cy="22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flipH="1">
            <a:off x="2988860" y="3623484"/>
            <a:ext cx="648268" cy="21153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flipH="1">
            <a:off x="2991134" y="3789532"/>
            <a:ext cx="648268" cy="21153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flipH="1">
            <a:off x="2993406" y="4071591"/>
            <a:ext cx="122830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flipV="1">
            <a:off x="3002507" y="4162567"/>
            <a:ext cx="652817" cy="1205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flipH="1" flipV="1">
            <a:off x="2988860" y="4299045"/>
            <a:ext cx="682388" cy="16377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a:off x="2797791" y="4544704"/>
            <a:ext cx="158500" cy="7044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a:stCxn id="14" idx="2"/>
          </p:cNvCxnSpPr>
          <p:nvPr/>
        </p:nvCxnSpPr>
        <p:spPr>
          <a:xfrm>
            <a:off x="2653765" y="4470215"/>
            <a:ext cx="282779" cy="11139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2511188" y="4462818"/>
            <a:ext cx="376865" cy="14687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Connecteur droit 103"/>
          <p:cNvCxnSpPr/>
          <p:nvPr/>
        </p:nvCxnSpPr>
        <p:spPr>
          <a:xfrm>
            <a:off x="2402006" y="4421875"/>
            <a:ext cx="486046" cy="176895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6" name="Ellipse 105"/>
          <p:cNvSpPr/>
          <p:nvPr/>
        </p:nvSpPr>
        <p:spPr>
          <a:xfrm>
            <a:off x="9921922" y="3589361"/>
            <a:ext cx="1596788" cy="600502"/>
          </a:xfrm>
          <a:prstGeom prst="ellipse">
            <a:avLst/>
          </a:prstGeom>
          <a:solidFill>
            <a:srgbClr val="E9F6FD"/>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ZoneTexte 106"/>
          <p:cNvSpPr txBox="1"/>
          <p:nvPr/>
        </p:nvSpPr>
        <p:spPr>
          <a:xfrm>
            <a:off x="9949216" y="3739487"/>
            <a:ext cx="1596788" cy="307777"/>
          </a:xfrm>
          <a:prstGeom prst="rect">
            <a:avLst/>
          </a:prstGeom>
          <a:noFill/>
        </p:spPr>
        <p:txBody>
          <a:bodyPr wrap="square" rtlCol="0">
            <a:spAutoFit/>
          </a:bodyPr>
          <a:lstStyle/>
          <a:p>
            <a:pPr algn="ctr"/>
            <a:r>
              <a:rPr lang="fr-FR" sz="1400" b="1" dirty="0" smtClean="0">
                <a:latin typeface="Times New Roman" pitchFamily="18" charset="0"/>
                <a:cs typeface="Times New Roman" pitchFamily="18" charset="0"/>
              </a:rPr>
              <a:t>S’authentifier</a:t>
            </a:r>
            <a:endParaRPr lang="fr-FR" sz="1400" b="1" dirty="0">
              <a:latin typeface="Times New Roman" pitchFamily="18" charset="0"/>
              <a:cs typeface="Times New Roman" pitchFamily="18" charset="0"/>
            </a:endParaRPr>
          </a:p>
        </p:txBody>
      </p:sp>
      <p:cxnSp>
        <p:nvCxnSpPr>
          <p:cNvPr id="109" name="Connecteur droit 108"/>
          <p:cNvCxnSpPr/>
          <p:nvPr/>
        </p:nvCxnSpPr>
        <p:spPr>
          <a:xfrm>
            <a:off x="9457899" y="2320119"/>
            <a:ext cx="996286" cy="125559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9460173" y="2499815"/>
            <a:ext cx="898478" cy="1130489"/>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a:off x="9448797" y="2775047"/>
            <a:ext cx="718785" cy="896201"/>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Connecteur droit 114"/>
          <p:cNvCxnSpPr/>
          <p:nvPr/>
        </p:nvCxnSpPr>
        <p:spPr>
          <a:xfrm flipH="1">
            <a:off x="8263718" y="3796352"/>
            <a:ext cx="677839" cy="455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flipH="1">
            <a:off x="8263719" y="4039737"/>
            <a:ext cx="1589965" cy="6833"/>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flipH="1">
            <a:off x="8236423" y="4287672"/>
            <a:ext cx="677839" cy="455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Connecteur droit 117"/>
          <p:cNvCxnSpPr/>
          <p:nvPr/>
        </p:nvCxnSpPr>
        <p:spPr>
          <a:xfrm flipH="1">
            <a:off x="8263718" y="4451445"/>
            <a:ext cx="677839" cy="455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p:nvCxnSpPr>
        <p:spPr>
          <a:xfrm flipH="1" flipV="1">
            <a:off x="8927910" y="3659875"/>
            <a:ext cx="884830" cy="14785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Connecteur droit 120"/>
          <p:cNvCxnSpPr/>
          <p:nvPr/>
        </p:nvCxnSpPr>
        <p:spPr>
          <a:xfrm flipH="1" flipV="1">
            <a:off x="8943833" y="3798627"/>
            <a:ext cx="884830" cy="14785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flipH="1">
            <a:off x="8916537" y="4121624"/>
            <a:ext cx="937147" cy="168323"/>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p:nvPr/>
        </p:nvCxnSpPr>
        <p:spPr>
          <a:xfrm flipH="1">
            <a:off x="8932460" y="4217158"/>
            <a:ext cx="948519" cy="225189"/>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27" name="Connecteur droit 126"/>
          <p:cNvCxnSpPr>
            <a:stCxn id="106" idx="4"/>
          </p:cNvCxnSpPr>
          <p:nvPr/>
        </p:nvCxnSpPr>
        <p:spPr>
          <a:xfrm flipH="1">
            <a:off x="9528412" y="4189863"/>
            <a:ext cx="1191904" cy="1994847"/>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flipH="1">
            <a:off x="9503391" y="4189863"/>
            <a:ext cx="1046328" cy="175146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flipH="1">
            <a:off x="9492018" y="4148919"/>
            <a:ext cx="866633" cy="143983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33" name="Connecteur droit 132"/>
          <p:cNvCxnSpPr>
            <a:stCxn id="106" idx="3"/>
          </p:cNvCxnSpPr>
          <p:nvPr/>
        </p:nvCxnSpPr>
        <p:spPr>
          <a:xfrm flipH="1">
            <a:off x="9494294" y="4101922"/>
            <a:ext cx="661472" cy="116156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42" name="ZoneTexte 33"/>
          <p:cNvSpPr txBox="1"/>
          <p:nvPr/>
        </p:nvSpPr>
        <p:spPr>
          <a:xfrm>
            <a:off x="11497899" y="6396335"/>
            <a:ext cx="338554"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a:solidFill>
                  <a:srgbClr val="0000FF"/>
                </a:solidFill>
                <a:latin typeface="Times New Roman" pitchFamily="18" charset="0"/>
                <a:cs typeface="Times New Roman" pitchFamily="18" charset="0"/>
              </a:rPr>
              <a:t>9</a:t>
            </a:r>
          </a:p>
        </p:txBody>
      </p:sp>
      <p:sp>
        <p:nvSpPr>
          <p:cNvPr id="143"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
        <p:nvSpPr>
          <p:cNvPr id="15" name="ZoneTexte 14"/>
          <p:cNvSpPr txBox="1"/>
          <p:nvPr/>
        </p:nvSpPr>
        <p:spPr>
          <a:xfrm>
            <a:off x="2210265" y="4226526"/>
            <a:ext cx="918612" cy="369332"/>
          </a:xfrm>
          <a:prstGeom prst="rect">
            <a:avLst/>
          </a:prstGeom>
          <a:noFill/>
        </p:spPr>
        <p:txBody>
          <a:bodyPr wrap="square" rtlCol="0">
            <a:spAutoFit/>
          </a:bodyPr>
          <a:lstStyle/>
          <a:p>
            <a:r>
              <a:rPr lang="fr-FR" dirty="0" err="1" smtClean="0"/>
              <a:t>Admin</a:t>
            </a:r>
            <a:endParaRPr lang="fr-FR" dirty="0"/>
          </a:p>
        </p:txBody>
      </p:sp>
      <p:sp>
        <p:nvSpPr>
          <p:cNvPr id="16" name="ZoneTexte 15"/>
          <p:cNvSpPr txBox="1"/>
          <p:nvPr/>
        </p:nvSpPr>
        <p:spPr>
          <a:xfrm>
            <a:off x="8489590" y="2015563"/>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0" name="ZoneTexte 69"/>
          <p:cNvSpPr txBox="1"/>
          <p:nvPr/>
        </p:nvSpPr>
        <p:spPr>
          <a:xfrm>
            <a:off x="8445218" y="2260731"/>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2" name="ZoneTexte 71"/>
          <p:cNvSpPr txBox="1"/>
          <p:nvPr/>
        </p:nvSpPr>
        <p:spPr>
          <a:xfrm>
            <a:off x="8381652" y="3311253"/>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3" name="ZoneTexte 72"/>
          <p:cNvSpPr txBox="1"/>
          <p:nvPr/>
        </p:nvSpPr>
        <p:spPr>
          <a:xfrm>
            <a:off x="8274653" y="3571321"/>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4" name="ZoneTexte 73"/>
          <p:cNvSpPr txBox="1"/>
          <p:nvPr/>
        </p:nvSpPr>
        <p:spPr>
          <a:xfrm>
            <a:off x="8259414" y="3798753"/>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5" name="ZoneTexte 74"/>
          <p:cNvSpPr txBox="1"/>
          <p:nvPr/>
        </p:nvSpPr>
        <p:spPr>
          <a:xfrm>
            <a:off x="8274653" y="4105337"/>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6" name="ZoneTexte 75"/>
          <p:cNvSpPr txBox="1"/>
          <p:nvPr/>
        </p:nvSpPr>
        <p:spPr>
          <a:xfrm>
            <a:off x="8326691" y="4408968"/>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7" name="ZoneTexte 76"/>
          <p:cNvSpPr txBox="1"/>
          <p:nvPr/>
        </p:nvSpPr>
        <p:spPr>
          <a:xfrm>
            <a:off x="8369942" y="4896918"/>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78" name="ZoneTexte 77"/>
          <p:cNvSpPr txBox="1"/>
          <p:nvPr/>
        </p:nvSpPr>
        <p:spPr>
          <a:xfrm>
            <a:off x="8371307" y="5247189"/>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80" name="ZoneTexte 79"/>
          <p:cNvSpPr txBox="1"/>
          <p:nvPr/>
        </p:nvSpPr>
        <p:spPr>
          <a:xfrm>
            <a:off x="8412251" y="5613642"/>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84" name="ZoneTexte 83"/>
          <p:cNvSpPr txBox="1"/>
          <p:nvPr/>
        </p:nvSpPr>
        <p:spPr>
          <a:xfrm>
            <a:off x="8395679" y="5908003"/>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86" name="ZoneTexte 85"/>
          <p:cNvSpPr txBox="1"/>
          <p:nvPr/>
        </p:nvSpPr>
        <p:spPr>
          <a:xfrm>
            <a:off x="8467524" y="6160475"/>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sp>
        <p:nvSpPr>
          <p:cNvPr id="87" name="ZoneTexte 86"/>
          <p:cNvSpPr txBox="1"/>
          <p:nvPr/>
        </p:nvSpPr>
        <p:spPr>
          <a:xfrm>
            <a:off x="8412461" y="2518435"/>
            <a:ext cx="1194214" cy="276999"/>
          </a:xfrm>
          <a:prstGeom prst="rect">
            <a:avLst/>
          </a:prstGeom>
          <a:noFill/>
        </p:spPr>
        <p:txBody>
          <a:bodyPr wrap="square" rtlCol="0">
            <a:spAutoFit/>
          </a:bodyPr>
          <a:lstStyle/>
          <a:p>
            <a:r>
              <a:rPr lang="fr-FR" sz="1200" dirty="0" smtClean="0"/>
              <a:t>« </a:t>
            </a:r>
            <a:r>
              <a:rPr lang="fr-FR" sz="1200" dirty="0" err="1" smtClean="0"/>
              <a:t>includes</a:t>
            </a:r>
            <a:r>
              <a:rPr lang="fr-FR" sz="1200" dirty="0" smtClean="0"/>
              <a:t> »</a:t>
            </a:r>
            <a:endParaRPr lang="fr-FR" sz="1200" dirty="0"/>
          </a:p>
        </p:txBody>
      </p:sp>
      <p:pic>
        <p:nvPicPr>
          <p:cNvPr id="12" name="Image 11" descr="g produits.png"/>
          <p:cNvPicPr>
            <a:picLocks noChangeAspect="1"/>
          </p:cNvPicPr>
          <p:nvPr/>
        </p:nvPicPr>
        <p:blipFill>
          <a:blip r:embed="rId6" cstate="print"/>
          <a:stretch>
            <a:fillRect/>
          </a:stretch>
        </p:blipFill>
        <p:spPr>
          <a:xfrm>
            <a:off x="4133848" y="3255682"/>
            <a:ext cx="4115375" cy="1438476"/>
          </a:xfrm>
          <a:prstGeom prst="rect">
            <a:avLst/>
          </a:prstGeom>
          <a:ln w="12700">
            <a:solidFill>
              <a:srgbClr val="C00000"/>
            </a:solidFill>
          </a:ln>
        </p:spPr>
      </p:pic>
    </p:spTree>
    <p:extLst>
      <p:ext uri="{BB962C8B-B14F-4D97-AF65-F5344CB8AC3E}">
        <p14:creationId xmlns:p14="http://schemas.microsoft.com/office/powerpoint/2010/main" val="26280684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0"/>
                                        <p:tgtEl>
                                          <p:spTgt spid="14"/>
                                        </p:tgtEl>
                                      </p:cBhvr>
                                    </p:animEffect>
                                    <p:anim calcmode="lin" valueType="num">
                                      <p:cBhvr>
                                        <p:cTn id="26" dur="2000" fill="hold"/>
                                        <p:tgtEl>
                                          <p:spTgt spid="14"/>
                                        </p:tgtEl>
                                        <p:attrNameLst>
                                          <p:attrName>style.rotation</p:attrName>
                                        </p:attrNameLst>
                                      </p:cBhvr>
                                      <p:tavLst>
                                        <p:tav tm="0">
                                          <p:val>
                                            <p:fltVal val="720"/>
                                          </p:val>
                                        </p:tav>
                                        <p:tav tm="100000">
                                          <p:val>
                                            <p:fltVal val="0"/>
                                          </p:val>
                                        </p:tav>
                                      </p:tavLst>
                                    </p:anim>
                                    <p:anim calcmode="lin" valueType="num">
                                      <p:cBhvr>
                                        <p:cTn id="27" dur="2000" fill="hold"/>
                                        <p:tgtEl>
                                          <p:spTgt spid="14"/>
                                        </p:tgtEl>
                                        <p:attrNameLst>
                                          <p:attrName>ppt_h</p:attrName>
                                        </p:attrNameLst>
                                      </p:cBhvr>
                                      <p:tavLst>
                                        <p:tav tm="0">
                                          <p:val>
                                            <p:fltVal val="0"/>
                                          </p:val>
                                        </p:tav>
                                        <p:tav tm="100000">
                                          <p:val>
                                            <p:strVal val="#ppt_h"/>
                                          </p:val>
                                        </p:tav>
                                      </p:tavLst>
                                    </p:anim>
                                    <p:anim calcmode="lin" valueType="num">
                                      <p:cBhvr>
                                        <p:cTn id="28" dur="2000" fill="hold"/>
                                        <p:tgtEl>
                                          <p:spTgt spid="14"/>
                                        </p:tgtEl>
                                        <p:attrNameLst>
                                          <p:attrName>ppt_w</p:attrName>
                                        </p:attrNameLst>
                                      </p:cBhvr>
                                      <p:tavLst>
                                        <p:tav tm="0">
                                          <p:val>
                                            <p:fltVal val="0"/>
                                          </p:val>
                                        </p:tav>
                                        <p:tav tm="100000">
                                          <p:val>
                                            <p:strVal val="#ppt_w"/>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circle(in)">
                                      <p:cBhvr>
                                        <p:cTn id="40" dur="2000"/>
                                        <p:tgtEl>
                                          <p:spTgt spid="1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circle(in)">
                                      <p:cBhvr>
                                        <p:cTn id="43" dur="20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1000" fill="hold"/>
                                        <p:tgtEl>
                                          <p:spTgt spid="11"/>
                                        </p:tgtEl>
                                        <p:attrNameLst>
                                          <p:attrName>ppt_w</p:attrName>
                                        </p:attrNameLst>
                                      </p:cBhvr>
                                      <p:tavLst>
                                        <p:tav tm="0">
                                          <p:val>
                                            <p:strVal val="#ppt_w*0.70"/>
                                          </p:val>
                                        </p:tav>
                                        <p:tav tm="100000">
                                          <p:val>
                                            <p:strVal val="#ppt_w"/>
                                          </p:val>
                                        </p:tav>
                                      </p:tavLst>
                                    </p:anim>
                                    <p:anim calcmode="lin" valueType="num">
                                      <p:cBhvr>
                                        <p:cTn id="49" dur="1000" fill="hold"/>
                                        <p:tgtEl>
                                          <p:spTgt spid="11"/>
                                        </p:tgtEl>
                                        <p:attrNameLst>
                                          <p:attrName>ppt_h</p:attrName>
                                        </p:attrNameLst>
                                      </p:cBhvr>
                                      <p:tavLst>
                                        <p:tav tm="0">
                                          <p:val>
                                            <p:strVal val="#ppt_h"/>
                                          </p:val>
                                        </p:tav>
                                        <p:tav tm="100000">
                                          <p:val>
                                            <p:strVal val="#ppt_h"/>
                                          </p:val>
                                        </p:tav>
                                      </p:tavLst>
                                    </p:anim>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1000" fill="hold"/>
                                        <p:tgtEl>
                                          <p:spTgt spid="12"/>
                                        </p:tgtEl>
                                        <p:attrNameLst>
                                          <p:attrName>ppt_w</p:attrName>
                                        </p:attrNameLst>
                                      </p:cBhvr>
                                      <p:tavLst>
                                        <p:tav tm="0">
                                          <p:val>
                                            <p:strVal val="#ppt_w*0.70"/>
                                          </p:val>
                                        </p:tav>
                                        <p:tav tm="100000">
                                          <p:val>
                                            <p:strVal val="#ppt_w"/>
                                          </p:val>
                                        </p:tav>
                                      </p:tavLst>
                                    </p:anim>
                                    <p:anim calcmode="lin" valueType="num">
                                      <p:cBhvr>
                                        <p:cTn id="56" dur="1000" fill="hold"/>
                                        <p:tgtEl>
                                          <p:spTgt spid="12"/>
                                        </p:tgtEl>
                                        <p:attrNameLst>
                                          <p:attrName>ppt_h</p:attrName>
                                        </p:attrNameLst>
                                      </p:cBhvr>
                                      <p:tavLst>
                                        <p:tav tm="0">
                                          <p:val>
                                            <p:strVal val="#ppt_h"/>
                                          </p:val>
                                        </p:tav>
                                        <p:tav tm="100000">
                                          <p:val>
                                            <p:strVal val="#ppt_h"/>
                                          </p:val>
                                        </p:tav>
                                      </p:tavLst>
                                    </p:anim>
                                    <p:animEffect transition="in" filter="fade">
                                      <p:cBhvr>
                                        <p:cTn id="57" dur="10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5"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1000" fill="hold"/>
                                        <p:tgtEl>
                                          <p:spTgt spid="13"/>
                                        </p:tgtEl>
                                        <p:attrNameLst>
                                          <p:attrName>ppt_w</p:attrName>
                                        </p:attrNameLst>
                                      </p:cBhvr>
                                      <p:tavLst>
                                        <p:tav tm="0">
                                          <p:val>
                                            <p:strVal val="#ppt_w*0.70"/>
                                          </p:val>
                                        </p:tav>
                                        <p:tav tm="100000">
                                          <p:val>
                                            <p:strVal val="#ppt_w"/>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animEffect transition="in" filter="fade">
                                      <p:cBhvr>
                                        <p:cTn id="64" dur="10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par>
                                <p:cTn id="72" presetID="53"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 calcmode="lin" valueType="num">
                                      <p:cBhvr>
                                        <p:cTn id="74" dur="500" fill="hold"/>
                                        <p:tgtEl>
                                          <p:spTgt spid="63"/>
                                        </p:tgtEl>
                                        <p:attrNameLst>
                                          <p:attrName>ppt_w</p:attrName>
                                        </p:attrNameLst>
                                      </p:cBhvr>
                                      <p:tavLst>
                                        <p:tav tm="0">
                                          <p:val>
                                            <p:fltVal val="0"/>
                                          </p:val>
                                        </p:tav>
                                        <p:tav tm="100000">
                                          <p:val>
                                            <p:strVal val="#ppt_w"/>
                                          </p:val>
                                        </p:tav>
                                      </p:tavLst>
                                    </p:anim>
                                    <p:anim calcmode="lin" valueType="num">
                                      <p:cBhvr>
                                        <p:cTn id="75" dur="500" fill="hold"/>
                                        <p:tgtEl>
                                          <p:spTgt spid="63"/>
                                        </p:tgtEl>
                                        <p:attrNameLst>
                                          <p:attrName>ppt_h</p:attrName>
                                        </p:attrNameLst>
                                      </p:cBhvr>
                                      <p:tavLst>
                                        <p:tav tm="0">
                                          <p:val>
                                            <p:fltVal val="0"/>
                                          </p:val>
                                        </p:tav>
                                        <p:tav tm="100000">
                                          <p:val>
                                            <p:strVal val="#ppt_h"/>
                                          </p:val>
                                        </p:tav>
                                      </p:tavLst>
                                    </p:anim>
                                    <p:animEffect transition="in" filter="fade">
                                      <p:cBhvr>
                                        <p:cTn id="76" dur="500"/>
                                        <p:tgtEl>
                                          <p:spTgt spid="63"/>
                                        </p:tgtEl>
                                      </p:cBhvr>
                                    </p:animEffect>
                                  </p:childTnLst>
                                </p:cTn>
                              </p:par>
                              <p:par>
                                <p:cTn id="77" presetID="53"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ppt_w</p:attrName>
                                        </p:attrNameLst>
                                      </p:cBhvr>
                                      <p:tavLst>
                                        <p:tav tm="0">
                                          <p:val>
                                            <p:fltVal val="0"/>
                                          </p:val>
                                        </p:tav>
                                        <p:tav tm="100000">
                                          <p:val>
                                            <p:strVal val="#ppt_w"/>
                                          </p:val>
                                        </p:tav>
                                      </p:tavLst>
                                    </p:anim>
                                    <p:anim calcmode="lin" valueType="num">
                                      <p:cBhvr>
                                        <p:cTn id="80" dur="500" fill="hold"/>
                                        <p:tgtEl>
                                          <p:spTgt spid="38"/>
                                        </p:tgtEl>
                                        <p:attrNameLst>
                                          <p:attrName>ppt_h</p:attrName>
                                        </p:attrNameLst>
                                      </p:cBhvr>
                                      <p:tavLst>
                                        <p:tav tm="0">
                                          <p:val>
                                            <p:fltVal val="0"/>
                                          </p:val>
                                        </p:tav>
                                        <p:tav tm="100000">
                                          <p:val>
                                            <p:strVal val="#ppt_h"/>
                                          </p:val>
                                        </p:tav>
                                      </p:tavLst>
                                    </p:anim>
                                    <p:animEffect transition="in" filter="fade">
                                      <p:cBhvr>
                                        <p:cTn id="81" dur="500"/>
                                        <p:tgtEl>
                                          <p:spTgt spid="38"/>
                                        </p:tgtEl>
                                      </p:cBhvr>
                                    </p:animEffect>
                                  </p:childTnLst>
                                </p:cTn>
                              </p:par>
                              <p:par>
                                <p:cTn id="82" presetID="53" presetClass="entr" presetSubtype="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p:cTn id="84" dur="500" fill="hold"/>
                                        <p:tgtEl>
                                          <p:spTgt spid="67"/>
                                        </p:tgtEl>
                                        <p:attrNameLst>
                                          <p:attrName>ppt_w</p:attrName>
                                        </p:attrNameLst>
                                      </p:cBhvr>
                                      <p:tavLst>
                                        <p:tav tm="0">
                                          <p:val>
                                            <p:fltVal val="0"/>
                                          </p:val>
                                        </p:tav>
                                        <p:tav tm="100000">
                                          <p:val>
                                            <p:strVal val="#ppt_w"/>
                                          </p:val>
                                        </p:tav>
                                      </p:tavLst>
                                    </p:anim>
                                    <p:anim calcmode="lin" valueType="num">
                                      <p:cBhvr>
                                        <p:cTn id="85" dur="500" fill="hold"/>
                                        <p:tgtEl>
                                          <p:spTgt spid="67"/>
                                        </p:tgtEl>
                                        <p:attrNameLst>
                                          <p:attrName>ppt_h</p:attrName>
                                        </p:attrNameLst>
                                      </p:cBhvr>
                                      <p:tavLst>
                                        <p:tav tm="0">
                                          <p:val>
                                            <p:fltVal val="0"/>
                                          </p:val>
                                        </p:tav>
                                        <p:tav tm="100000">
                                          <p:val>
                                            <p:strVal val="#ppt_h"/>
                                          </p:val>
                                        </p:tav>
                                      </p:tavLst>
                                    </p:anim>
                                    <p:animEffect transition="in" filter="fade">
                                      <p:cBhvr>
                                        <p:cTn id="86" dur="500"/>
                                        <p:tgtEl>
                                          <p:spTgt spid="67"/>
                                        </p:tgtEl>
                                      </p:cBhvr>
                                    </p:animEffect>
                                  </p:childTnLst>
                                </p:cTn>
                              </p:par>
                              <p:par>
                                <p:cTn id="87" presetID="53" presetClass="entr" presetSubtype="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p:cTn id="89" dur="500" fill="hold"/>
                                        <p:tgtEl>
                                          <p:spTgt spid="37"/>
                                        </p:tgtEl>
                                        <p:attrNameLst>
                                          <p:attrName>ppt_w</p:attrName>
                                        </p:attrNameLst>
                                      </p:cBhvr>
                                      <p:tavLst>
                                        <p:tav tm="0">
                                          <p:val>
                                            <p:fltVal val="0"/>
                                          </p:val>
                                        </p:tav>
                                        <p:tav tm="100000">
                                          <p:val>
                                            <p:strVal val="#ppt_w"/>
                                          </p:val>
                                        </p:tav>
                                      </p:tavLst>
                                    </p:anim>
                                    <p:anim calcmode="lin" valueType="num">
                                      <p:cBhvr>
                                        <p:cTn id="90" dur="500" fill="hold"/>
                                        <p:tgtEl>
                                          <p:spTgt spid="37"/>
                                        </p:tgtEl>
                                        <p:attrNameLst>
                                          <p:attrName>ppt_h</p:attrName>
                                        </p:attrNameLst>
                                      </p:cBhvr>
                                      <p:tavLst>
                                        <p:tav tm="0">
                                          <p:val>
                                            <p:fltVal val="0"/>
                                          </p:val>
                                        </p:tav>
                                        <p:tav tm="100000">
                                          <p:val>
                                            <p:strVal val="#ppt_h"/>
                                          </p:val>
                                        </p:tav>
                                      </p:tavLst>
                                    </p:anim>
                                    <p:animEffect transition="in" filter="fade">
                                      <p:cBhvr>
                                        <p:cTn id="91" dur="500"/>
                                        <p:tgtEl>
                                          <p:spTgt spid="37"/>
                                        </p:tgtEl>
                                      </p:cBhvr>
                                    </p:animEffect>
                                  </p:childTnLst>
                                </p:cTn>
                              </p:par>
                              <p:par>
                                <p:cTn id="92" presetID="53"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 calcmode="lin" valueType="num">
                                      <p:cBhvr>
                                        <p:cTn id="94" dur="500" fill="hold"/>
                                        <p:tgtEl>
                                          <p:spTgt spid="69"/>
                                        </p:tgtEl>
                                        <p:attrNameLst>
                                          <p:attrName>ppt_w</p:attrName>
                                        </p:attrNameLst>
                                      </p:cBhvr>
                                      <p:tavLst>
                                        <p:tav tm="0">
                                          <p:val>
                                            <p:fltVal val="0"/>
                                          </p:val>
                                        </p:tav>
                                        <p:tav tm="100000">
                                          <p:val>
                                            <p:strVal val="#ppt_w"/>
                                          </p:val>
                                        </p:tav>
                                      </p:tavLst>
                                    </p:anim>
                                    <p:anim calcmode="lin" valueType="num">
                                      <p:cBhvr>
                                        <p:cTn id="95" dur="500" fill="hold"/>
                                        <p:tgtEl>
                                          <p:spTgt spid="69"/>
                                        </p:tgtEl>
                                        <p:attrNameLst>
                                          <p:attrName>ppt_h</p:attrName>
                                        </p:attrNameLst>
                                      </p:cBhvr>
                                      <p:tavLst>
                                        <p:tav tm="0">
                                          <p:val>
                                            <p:fltVal val="0"/>
                                          </p:val>
                                        </p:tav>
                                        <p:tav tm="100000">
                                          <p:val>
                                            <p:strVal val="#ppt_h"/>
                                          </p:val>
                                        </p:tav>
                                      </p:tavLst>
                                    </p:anim>
                                    <p:animEffect transition="in" filter="fade">
                                      <p:cBhvr>
                                        <p:cTn id="96" dur="500"/>
                                        <p:tgtEl>
                                          <p:spTgt spid="69"/>
                                        </p:tgtEl>
                                      </p:cBhvr>
                                    </p:animEffect>
                                  </p:childTnLst>
                                </p:cTn>
                              </p:par>
                              <p:par>
                                <p:cTn id="97" presetID="53"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p:cTn id="99" dur="500" fill="hold"/>
                                        <p:tgtEl>
                                          <p:spTgt spid="39"/>
                                        </p:tgtEl>
                                        <p:attrNameLst>
                                          <p:attrName>ppt_w</p:attrName>
                                        </p:attrNameLst>
                                      </p:cBhvr>
                                      <p:tavLst>
                                        <p:tav tm="0">
                                          <p:val>
                                            <p:fltVal val="0"/>
                                          </p:val>
                                        </p:tav>
                                        <p:tav tm="100000">
                                          <p:val>
                                            <p:strVal val="#ppt_w"/>
                                          </p:val>
                                        </p:tav>
                                      </p:tavLst>
                                    </p:anim>
                                    <p:anim calcmode="lin" valueType="num">
                                      <p:cBhvr>
                                        <p:cTn id="100" dur="500" fill="hold"/>
                                        <p:tgtEl>
                                          <p:spTgt spid="39"/>
                                        </p:tgtEl>
                                        <p:attrNameLst>
                                          <p:attrName>ppt_h</p:attrName>
                                        </p:attrNameLst>
                                      </p:cBhvr>
                                      <p:tavLst>
                                        <p:tav tm="0">
                                          <p:val>
                                            <p:fltVal val="0"/>
                                          </p:val>
                                        </p:tav>
                                        <p:tav tm="100000">
                                          <p:val>
                                            <p:strVal val="#ppt_h"/>
                                          </p:val>
                                        </p:tav>
                                      </p:tavLst>
                                    </p:anim>
                                    <p:animEffect transition="in" filter="fade">
                                      <p:cBhvr>
                                        <p:cTn id="101" dur="500"/>
                                        <p:tgtEl>
                                          <p:spTgt spid="39"/>
                                        </p:tgtEl>
                                      </p:cBhvr>
                                    </p:animEffect>
                                  </p:childTnLst>
                                </p:cTn>
                              </p:par>
                              <p:par>
                                <p:cTn id="102" presetID="53" presetClass="entr" presetSubtype="0" fill="hold" nodeType="withEffect">
                                  <p:stCondLst>
                                    <p:cond delay="0"/>
                                  </p:stCondLst>
                                  <p:childTnLst>
                                    <p:set>
                                      <p:cBhvr>
                                        <p:cTn id="103" dur="1" fill="hold">
                                          <p:stCondLst>
                                            <p:cond delay="0"/>
                                          </p:stCondLst>
                                        </p:cTn>
                                        <p:tgtEl>
                                          <p:spTgt spid="71"/>
                                        </p:tgtEl>
                                        <p:attrNameLst>
                                          <p:attrName>style.visibility</p:attrName>
                                        </p:attrNameLst>
                                      </p:cBhvr>
                                      <p:to>
                                        <p:strVal val="visible"/>
                                      </p:to>
                                    </p:set>
                                    <p:anim calcmode="lin" valueType="num">
                                      <p:cBhvr>
                                        <p:cTn id="104" dur="500" fill="hold"/>
                                        <p:tgtEl>
                                          <p:spTgt spid="71"/>
                                        </p:tgtEl>
                                        <p:attrNameLst>
                                          <p:attrName>ppt_w</p:attrName>
                                        </p:attrNameLst>
                                      </p:cBhvr>
                                      <p:tavLst>
                                        <p:tav tm="0">
                                          <p:val>
                                            <p:fltVal val="0"/>
                                          </p:val>
                                        </p:tav>
                                        <p:tav tm="100000">
                                          <p:val>
                                            <p:strVal val="#ppt_w"/>
                                          </p:val>
                                        </p:tav>
                                      </p:tavLst>
                                    </p:anim>
                                    <p:anim calcmode="lin" valueType="num">
                                      <p:cBhvr>
                                        <p:cTn id="105" dur="500" fill="hold"/>
                                        <p:tgtEl>
                                          <p:spTgt spid="71"/>
                                        </p:tgtEl>
                                        <p:attrNameLst>
                                          <p:attrName>ppt_h</p:attrName>
                                        </p:attrNameLst>
                                      </p:cBhvr>
                                      <p:tavLst>
                                        <p:tav tm="0">
                                          <p:val>
                                            <p:fltVal val="0"/>
                                          </p:val>
                                        </p:tav>
                                        <p:tav tm="100000">
                                          <p:val>
                                            <p:strVal val="#ppt_h"/>
                                          </p:val>
                                        </p:tav>
                                      </p:tavLst>
                                    </p:anim>
                                    <p:animEffect transition="in" filter="fade">
                                      <p:cBhvr>
                                        <p:cTn id="106" dur="500"/>
                                        <p:tgtEl>
                                          <p:spTgt spid="71"/>
                                        </p:tgtEl>
                                      </p:cBhvr>
                                    </p:animEffect>
                                  </p:childTnLst>
                                </p:cTn>
                              </p:par>
                              <p:par>
                                <p:cTn id="107" presetID="53" presetClass="entr" presetSubtype="0"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anim calcmode="lin" valueType="num">
                                      <p:cBhvr>
                                        <p:cTn id="109" dur="500" fill="hold"/>
                                        <p:tgtEl>
                                          <p:spTgt spid="79"/>
                                        </p:tgtEl>
                                        <p:attrNameLst>
                                          <p:attrName>ppt_w</p:attrName>
                                        </p:attrNameLst>
                                      </p:cBhvr>
                                      <p:tavLst>
                                        <p:tav tm="0">
                                          <p:val>
                                            <p:fltVal val="0"/>
                                          </p:val>
                                        </p:tav>
                                        <p:tav tm="100000">
                                          <p:val>
                                            <p:strVal val="#ppt_w"/>
                                          </p:val>
                                        </p:tav>
                                      </p:tavLst>
                                    </p:anim>
                                    <p:anim calcmode="lin" valueType="num">
                                      <p:cBhvr>
                                        <p:cTn id="110" dur="500" fill="hold"/>
                                        <p:tgtEl>
                                          <p:spTgt spid="79"/>
                                        </p:tgtEl>
                                        <p:attrNameLst>
                                          <p:attrName>ppt_h</p:attrName>
                                        </p:attrNameLst>
                                      </p:cBhvr>
                                      <p:tavLst>
                                        <p:tav tm="0">
                                          <p:val>
                                            <p:fltVal val="0"/>
                                          </p:val>
                                        </p:tav>
                                        <p:tav tm="100000">
                                          <p:val>
                                            <p:strVal val="#ppt_h"/>
                                          </p:val>
                                        </p:tav>
                                      </p:tavLst>
                                    </p:anim>
                                    <p:animEffect transition="in" filter="fade">
                                      <p:cBhvr>
                                        <p:cTn id="111" dur="500"/>
                                        <p:tgtEl>
                                          <p:spTgt spid="79"/>
                                        </p:tgtEl>
                                      </p:cBhvr>
                                    </p:animEffect>
                                  </p:childTnLst>
                                </p:cTn>
                              </p:par>
                              <p:par>
                                <p:cTn id="112" presetID="53" presetClass="entr" presetSubtype="0" fill="hold" nodeType="withEffect">
                                  <p:stCondLst>
                                    <p:cond delay="0"/>
                                  </p:stCondLst>
                                  <p:childTnLst>
                                    <p:set>
                                      <p:cBhvr>
                                        <p:cTn id="113" dur="1" fill="hold">
                                          <p:stCondLst>
                                            <p:cond delay="0"/>
                                          </p:stCondLst>
                                        </p:cTn>
                                        <p:tgtEl>
                                          <p:spTgt spid="83"/>
                                        </p:tgtEl>
                                        <p:attrNameLst>
                                          <p:attrName>style.visibility</p:attrName>
                                        </p:attrNameLst>
                                      </p:cBhvr>
                                      <p:to>
                                        <p:strVal val="visible"/>
                                      </p:to>
                                    </p:set>
                                    <p:anim calcmode="lin" valueType="num">
                                      <p:cBhvr>
                                        <p:cTn id="114" dur="500" fill="hold"/>
                                        <p:tgtEl>
                                          <p:spTgt spid="83"/>
                                        </p:tgtEl>
                                        <p:attrNameLst>
                                          <p:attrName>ppt_w</p:attrName>
                                        </p:attrNameLst>
                                      </p:cBhvr>
                                      <p:tavLst>
                                        <p:tav tm="0">
                                          <p:val>
                                            <p:fltVal val="0"/>
                                          </p:val>
                                        </p:tav>
                                        <p:tav tm="100000">
                                          <p:val>
                                            <p:strVal val="#ppt_w"/>
                                          </p:val>
                                        </p:tav>
                                      </p:tavLst>
                                    </p:anim>
                                    <p:anim calcmode="lin" valueType="num">
                                      <p:cBhvr>
                                        <p:cTn id="115" dur="500" fill="hold"/>
                                        <p:tgtEl>
                                          <p:spTgt spid="83"/>
                                        </p:tgtEl>
                                        <p:attrNameLst>
                                          <p:attrName>ppt_h</p:attrName>
                                        </p:attrNameLst>
                                      </p:cBhvr>
                                      <p:tavLst>
                                        <p:tav tm="0">
                                          <p:val>
                                            <p:fltVal val="0"/>
                                          </p:val>
                                        </p:tav>
                                        <p:tav tm="100000">
                                          <p:val>
                                            <p:strVal val="#ppt_h"/>
                                          </p:val>
                                        </p:tav>
                                      </p:tavLst>
                                    </p:anim>
                                    <p:animEffect transition="in" filter="fade">
                                      <p:cBhvr>
                                        <p:cTn id="116" dur="500"/>
                                        <p:tgtEl>
                                          <p:spTgt spid="83"/>
                                        </p:tgtEl>
                                      </p:cBhvr>
                                    </p:animEffect>
                                  </p:childTnLst>
                                </p:cTn>
                              </p:par>
                              <p:par>
                                <p:cTn id="117" presetID="53" presetClass="entr" presetSubtype="0"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 fill="hold"/>
                                        <p:tgtEl>
                                          <p:spTgt spid="41"/>
                                        </p:tgtEl>
                                        <p:attrNameLst>
                                          <p:attrName>ppt_w</p:attrName>
                                        </p:attrNameLst>
                                      </p:cBhvr>
                                      <p:tavLst>
                                        <p:tav tm="0">
                                          <p:val>
                                            <p:fltVal val="0"/>
                                          </p:val>
                                        </p:tav>
                                        <p:tav tm="100000">
                                          <p:val>
                                            <p:strVal val="#ppt_w"/>
                                          </p:val>
                                        </p:tav>
                                      </p:tavLst>
                                    </p:anim>
                                    <p:anim calcmode="lin" valueType="num">
                                      <p:cBhvr>
                                        <p:cTn id="120" dur="500" fill="hold"/>
                                        <p:tgtEl>
                                          <p:spTgt spid="41"/>
                                        </p:tgtEl>
                                        <p:attrNameLst>
                                          <p:attrName>ppt_h</p:attrName>
                                        </p:attrNameLst>
                                      </p:cBhvr>
                                      <p:tavLst>
                                        <p:tav tm="0">
                                          <p:val>
                                            <p:fltVal val="0"/>
                                          </p:val>
                                        </p:tav>
                                        <p:tav tm="100000">
                                          <p:val>
                                            <p:strVal val="#ppt_h"/>
                                          </p:val>
                                        </p:tav>
                                      </p:tavLst>
                                    </p:anim>
                                    <p:animEffect transition="in" filter="fade">
                                      <p:cBhvr>
                                        <p:cTn id="121" dur="500"/>
                                        <p:tgtEl>
                                          <p:spTgt spid="41"/>
                                        </p:tgtEl>
                                      </p:cBhvr>
                                    </p:animEffect>
                                  </p:childTnLst>
                                </p:cTn>
                              </p:par>
                              <p:par>
                                <p:cTn id="122" presetID="53" presetClass="entr" presetSubtype="0" fill="hold" nodeType="withEffect">
                                  <p:stCondLst>
                                    <p:cond delay="0"/>
                                  </p:stCondLst>
                                  <p:childTnLst>
                                    <p:set>
                                      <p:cBhvr>
                                        <p:cTn id="123" dur="1" fill="hold">
                                          <p:stCondLst>
                                            <p:cond delay="0"/>
                                          </p:stCondLst>
                                        </p:cTn>
                                        <p:tgtEl>
                                          <p:spTgt spid="85"/>
                                        </p:tgtEl>
                                        <p:attrNameLst>
                                          <p:attrName>style.visibility</p:attrName>
                                        </p:attrNameLst>
                                      </p:cBhvr>
                                      <p:to>
                                        <p:strVal val="visible"/>
                                      </p:to>
                                    </p:set>
                                    <p:anim calcmode="lin" valueType="num">
                                      <p:cBhvr>
                                        <p:cTn id="124" dur="500" fill="hold"/>
                                        <p:tgtEl>
                                          <p:spTgt spid="85"/>
                                        </p:tgtEl>
                                        <p:attrNameLst>
                                          <p:attrName>ppt_w</p:attrName>
                                        </p:attrNameLst>
                                      </p:cBhvr>
                                      <p:tavLst>
                                        <p:tav tm="0">
                                          <p:val>
                                            <p:fltVal val="0"/>
                                          </p:val>
                                        </p:tav>
                                        <p:tav tm="100000">
                                          <p:val>
                                            <p:strVal val="#ppt_w"/>
                                          </p:val>
                                        </p:tav>
                                      </p:tavLst>
                                    </p:anim>
                                    <p:anim calcmode="lin" valueType="num">
                                      <p:cBhvr>
                                        <p:cTn id="125" dur="500" fill="hold"/>
                                        <p:tgtEl>
                                          <p:spTgt spid="85"/>
                                        </p:tgtEl>
                                        <p:attrNameLst>
                                          <p:attrName>ppt_h</p:attrName>
                                        </p:attrNameLst>
                                      </p:cBhvr>
                                      <p:tavLst>
                                        <p:tav tm="0">
                                          <p:val>
                                            <p:fltVal val="0"/>
                                          </p:val>
                                        </p:tav>
                                        <p:tav tm="100000">
                                          <p:val>
                                            <p:strVal val="#ppt_h"/>
                                          </p:val>
                                        </p:tav>
                                      </p:tavLst>
                                    </p:anim>
                                    <p:animEffect transition="in" filter="fade">
                                      <p:cBhvr>
                                        <p:cTn id="126" dur="500"/>
                                        <p:tgtEl>
                                          <p:spTgt spid="85"/>
                                        </p:tgtEl>
                                      </p:cBhvr>
                                    </p:animEffect>
                                  </p:childTnLst>
                                </p:cTn>
                              </p:par>
                              <p:par>
                                <p:cTn id="127" presetID="53" presetClass="entr" presetSubtype="0" fill="hold" nodeType="withEffect">
                                  <p:stCondLst>
                                    <p:cond delay="0"/>
                                  </p:stCondLst>
                                  <p:childTnLst>
                                    <p:set>
                                      <p:cBhvr>
                                        <p:cTn id="128" dur="1" fill="hold">
                                          <p:stCondLst>
                                            <p:cond delay="0"/>
                                          </p:stCondLst>
                                        </p:cTn>
                                        <p:tgtEl>
                                          <p:spTgt spid="88"/>
                                        </p:tgtEl>
                                        <p:attrNameLst>
                                          <p:attrName>style.visibility</p:attrName>
                                        </p:attrNameLst>
                                      </p:cBhvr>
                                      <p:to>
                                        <p:strVal val="visible"/>
                                      </p:to>
                                    </p:set>
                                    <p:anim calcmode="lin" valueType="num">
                                      <p:cBhvr>
                                        <p:cTn id="129" dur="500" fill="hold"/>
                                        <p:tgtEl>
                                          <p:spTgt spid="88"/>
                                        </p:tgtEl>
                                        <p:attrNameLst>
                                          <p:attrName>ppt_w</p:attrName>
                                        </p:attrNameLst>
                                      </p:cBhvr>
                                      <p:tavLst>
                                        <p:tav tm="0">
                                          <p:val>
                                            <p:fltVal val="0"/>
                                          </p:val>
                                        </p:tav>
                                        <p:tav tm="100000">
                                          <p:val>
                                            <p:strVal val="#ppt_w"/>
                                          </p:val>
                                        </p:tav>
                                      </p:tavLst>
                                    </p:anim>
                                    <p:anim calcmode="lin" valueType="num">
                                      <p:cBhvr>
                                        <p:cTn id="130" dur="500" fill="hold"/>
                                        <p:tgtEl>
                                          <p:spTgt spid="88"/>
                                        </p:tgtEl>
                                        <p:attrNameLst>
                                          <p:attrName>ppt_h</p:attrName>
                                        </p:attrNameLst>
                                      </p:cBhvr>
                                      <p:tavLst>
                                        <p:tav tm="0">
                                          <p:val>
                                            <p:fltVal val="0"/>
                                          </p:val>
                                        </p:tav>
                                        <p:tav tm="100000">
                                          <p:val>
                                            <p:strVal val="#ppt_h"/>
                                          </p:val>
                                        </p:tav>
                                      </p:tavLst>
                                    </p:anim>
                                    <p:animEffect transition="in" filter="fade">
                                      <p:cBhvr>
                                        <p:cTn id="131" dur="500"/>
                                        <p:tgtEl>
                                          <p:spTgt spid="88"/>
                                        </p:tgtEl>
                                      </p:cBhvr>
                                    </p:animEffect>
                                  </p:childTnLst>
                                </p:cTn>
                              </p:par>
                              <p:par>
                                <p:cTn id="132" presetID="53" presetClass="entr" presetSubtype="0" fill="hold" nodeType="withEffect">
                                  <p:stCondLst>
                                    <p:cond delay="0"/>
                                  </p:stCondLst>
                                  <p:childTnLst>
                                    <p:set>
                                      <p:cBhvr>
                                        <p:cTn id="133" dur="1" fill="hold">
                                          <p:stCondLst>
                                            <p:cond delay="0"/>
                                          </p:stCondLst>
                                        </p:cTn>
                                        <p:tgtEl>
                                          <p:spTgt spid="81"/>
                                        </p:tgtEl>
                                        <p:attrNameLst>
                                          <p:attrName>style.visibility</p:attrName>
                                        </p:attrNameLst>
                                      </p:cBhvr>
                                      <p:to>
                                        <p:strVal val="visible"/>
                                      </p:to>
                                    </p:set>
                                    <p:anim calcmode="lin" valueType="num">
                                      <p:cBhvr>
                                        <p:cTn id="134" dur="500" fill="hold"/>
                                        <p:tgtEl>
                                          <p:spTgt spid="81"/>
                                        </p:tgtEl>
                                        <p:attrNameLst>
                                          <p:attrName>ppt_w</p:attrName>
                                        </p:attrNameLst>
                                      </p:cBhvr>
                                      <p:tavLst>
                                        <p:tav tm="0">
                                          <p:val>
                                            <p:fltVal val="0"/>
                                          </p:val>
                                        </p:tav>
                                        <p:tav tm="100000">
                                          <p:val>
                                            <p:strVal val="#ppt_w"/>
                                          </p:val>
                                        </p:tav>
                                      </p:tavLst>
                                    </p:anim>
                                    <p:anim calcmode="lin" valueType="num">
                                      <p:cBhvr>
                                        <p:cTn id="135" dur="500" fill="hold"/>
                                        <p:tgtEl>
                                          <p:spTgt spid="81"/>
                                        </p:tgtEl>
                                        <p:attrNameLst>
                                          <p:attrName>ppt_h</p:attrName>
                                        </p:attrNameLst>
                                      </p:cBhvr>
                                      <p:tavLst>
                                        <p:tav tm="0">
                                          <p:val>
                                            <p:fltVal val="0"/>
                                          </p:val>
                                        </p:tav>
                                        <p:tav tm="100000">
                                          <p:val>
                                            <p:strVal val="#ppt_h"/>
                                          </p:val>
                                        </p:tav>
                                      </p:tavLst>
                                    </p:anim>
                                    <p:animEffect transition="in" filter="fade">
                                      <p:cBhvr>
                                        <p:cTn id="136" dur="500"/>
                                        <p:tgtEl>
                                          <p:spTgt spid="81"/>
                                        </p:tgtEl>
                                      </p:cBhvr>
                                    </p:animEffect>
                                  </p:childTnLst>
                                </p:cTn>
                              </p:par>
                              <p:par>
                                <p:cTn id="137" presetID="53" presetClass="entr" presetSubtype="0" fill="hold" nodeType="withEffect">
                                  <p:stCondLst>
                                    <p:cond delay="0"/>
                                  </p:stCondLst>
                                  <p:childTnLst>
                                    <p:set>
                                      <p:cBhvr>
                                        <p:cTn id="138" dur="1" fill="hold">
                                          <p:stCondLst>
                                            <p:cond delay="0"/>
                                          </p:stCondLst>
                                        </p:cTn>
                                        <p:tgtEl>
                                          <p:spTgt spid="89"/>
                                        </p:tgtEl>
                                        <p:attrNameLst>
                                          <p:attrName>style.visibility</p:attrName>
                                        </p:attrNameLst>
                                      </p:cBhvr>
                                      <p:to>
                                        <p:strVal val="visible"/>
                                      </p:to>
                                    </p:set>
                                    <p:anim calcmode="lin" valueType="num">
                                      <p:cBhvr>
                                        <p:cTn id="139" dur="500" fill="hold"/>
                                        <p:tgtEl>
                                          <p:spTgt spid="89"/>
                                        </p:tgtEl>
                                        <p:attrNameLst>
                                          <p:attrName>ppt_w</p:attrName>
                                        </p:attrNameLst>
                                      </p:cBhvr>
                                      <p:tavLst>
                                        <p:tav tm="0">
                                          <p:val>
                                            <p:fltVal val="0"/>
                                          </p:val>
                                        </p:tav>
                                        <p:tav tm="100000">
                                          <p:val>
                                            <p:strVal val="#ppt_w"/>
                                          </p:val>
                                        </p:tav>
                                      </p:tavLst>
                                    </p:anim>
                                    <p:anim calcmode="lin" valueType="num">
                                      <p:cBhvr>
                                        <p:cTn id="140" dur="500" fill="hold"/>
                                        <p:tgtEl>
                                          <p:spTgt spid="89"/>
                                        </p:tgtEl>
                                        <p:attrNameLst>
                                          <p:attrName>ppt_h</p:attrName>
                                        </p:attrNameLst>
                                      </p:cBhvr>
                                      <p:tavLst>
                                        <p:tav tm="0">
                                          <p:val>
                                            <p:fltVal val="0"/>
                                          </p:val>
                                        </p:tav>
                                        <p:tav tm="100000">
                                          <p:val>
                                            <p:strVal val="#ppt_h"/>
                                          </p:val>
                                        </p:tav>
                                      </p:tavLst>
                                    </p:anim>
                                    <p:animEffect transition="in" filter="fade">
                                      <p:cBhvr>
                                        <p:cTn id="141" dur="500"/>
                                        <p:tgtEl>
                                          <p:spTgt spid="89"/>
                                        </p:tgtEl>
                                      </p:cBhvr>
                                    </p:animEffect>
                                  </p:childTnLst>
                                </p:cTn>
                              </p:par>
                              <p:par>
                                <p:cTn id="142" presetID="53" presetClass="entr" presetSubtype="0" fill="hold" nodeType="withEffect">
                                  <p:stCondLst>
                                    <p:cond delay="0"/>
                                  </p:stCondLst>
                                  <p:childTnLst>
                                    <p:set>
                                      <p:cBhvr>
                                        <p:cTn id="143" dur="1" fill="hold">
                                          <p:stCondLst>
                                            <p:cond delay="0"/>
                                          </p:stCondLst>
                                        </p:cTn>
                                        <p:tgtEl>
                                          <p:spTgt spid="82"/>
                                        </p:tgtEl>
                                        <p:attrNameLst>
                                          <p:attrName>style.visibility</p:attrName>
                                        </p:attrNameLst>
                                      </p:cBhvr>
                                      <p:to>
                                        <p:strVal val="visible"/>
                                      </p:to>
                                    </p:set>
                                    <p:anim calcmode="lin" valueType="num">
                                      <p:cBhvr>
                                        <p:cTn id="144" dur="500" fill="hold"/>
                                        <p:tgtEl>
                                          <p:spTgt spid="82"/>
                                        </p:tgtEl>
                                        <p:attrNameLst>
                                          <p:attrName>ppt_w</p:attrName>
                                        </p:attrNameLst>
                                      </p:cBhvr>
                                      <p:tavLst>
                                        <p:tav tm="0">
                                          <p:val>
                                            <p:fltVal val="0"/>
                                          </p:val>
                                        </p:tav>
                                        <p:tav tm="100000">
                                          <p:val>
                                            <p:strVal val="#ppt_w"/>
                                          </p:val>
                                        </p:tav>
                                      </p:tavLst>
                                    </p:anim>
                                    <p:anim calcmode="lin" valueType="num">
                                      <p:cBhvr>
                                        <p:cTn id="145" dur="500" fill="hold"/>
                                        <p:tgtEl>
                                          <p:spTgt spid="82"/>
                                        </p:tgtEl>
                                        <p:attrNameLst>
                                          <p:attrName>ppt_h</p:attrName>
                                        </p:attrNameLst>
                                      </p:cBhvr>
                                      <p:tavLst>
                                        <p:tav tm="0">
                                          <p:val>
                                            <p:fltVal val="0"/>
                                          </p:val>
                                        </p:tav>
                                        <p:tav tm="100000">
                                          <p:val>
                                            <p:strVal val="#ppt_h"/>
                                          </p:val>
                                        </p:tav>
                                      </p:tavLst>
                                    </p:anim>
                                    <p:animEffect transition="in" filter="fade">
                                      <p:cBhvr>
                                        <p:cTn id="146" dur="500"/>
                                        <p:tgtEl>
                                          <p:spTgt spid="82"/>
                                        </p:tgtEl>
                                      </p:cBhvr>
                                    </p:animEffect>
                                  </p:childTnLst>
                                </p:cTn>
                              </p:par>
                              <p:par>
                                <p:cTn id="147" presetID="53" presetClass="entr" presetSubtype="0" fill="hold" nodeType="withEffect">
                                  <p:stCondLst>
                                    <p:cond delay="0"/>
                                  </p:stCondLst>
                                  <p:childTnLst>
                                    <p:set>
                                      <p:cBhvr>
                                        <p:cTn id="148" dur="1" fill="hold">
                                          <p:stCondLst>
                                            <p:cond delay="0"/>
                                          </p:stCondLst>
                                        </p:cTn>
                                        <p:tgtEl>
                                          <p:spTgt spid="91"/>
                                        </p:tgtEl>
                                        <p:attrNameLst>
                                          <p:attrName>style.visibility</p:attrName>
                                        </p:attrNameLst>
                                      </p:cBhvr>
                                      <p:to>
                                        <p:strVal val="visible"/>
                                      </p:to>
                                    </p:set>
                                    <p:anim calcmode="lin" valueType="num">
                                      <p:cBhvr>
                                        <p:cTn id="149" dur="500" fill="hold"/>
                                        <p:tgtEl>
                                          <p:spTgt spid="91"/>
                                        </p:tgtEl>
                                        <p:attrNameLst>
                                          <p:attrName>ppt_w</p:attrName>
                                        </p:attrNameLst>
                                      </p:cBhvr>
                                      <p:tavLst>
                                        <p:tav tm="0">
                                          <p:val>
                                            <p:fltVal val="0"/>
                                          </p:val>
                                        </p:tav>
                                        <p:tav tm="100000">
                                          <p:val>
                                            <p:strVal val="#ppt_w"/>
                                          </p:val>
                                        </p:tav>
                                      </p:tavLst>
                                    </p:anim>
                                    <p:anim calcmode="lin" valueType="num">
                                      <p:cBhvr>
                                        <p:cTn id="150" dur="500" fill="hold"/>
                                        <p:tgtEl>
                                          <p:spTgt spid="91"/>
                                        </p:tgtEl>
                                        <p:attrNameLst>
                                          <p:attrName>ppt_h</p:attrName>
                                        </p:attrNameLst>
                                      </p:cBhvr>
                                      <p:tavLst>
                                        <p:tav tm="0">
                                          <p:val>
                                            <p:fltVal val="0"/>
                                          </p:val>
                                        </p:tav>
                                        <p:tav tm="100000">
                                          <p:val>
                                            <p:strVal val="#ppt_h"/>
                                          </p:val>
                                        </p:tav>
                                      </p:tavLst>
                                    </p:anim>
                                    <p:animEffect transition="in" filter="fade">
                                      <p:cBhvr>
                                        <p:cTn id="151" dur="500"/>
                                        <p:tgtEl>
                                          <p:spTgt spid="91"/>
                                        </p:tgtEl>
                                      </p:cBhvr>
                                    </p:animEffect>
                                  </p:childTnLst>
                                </p:cTn>
                              </p:par>
                              <p:par>
                                <p:cTn id="152" presetID="53" presetClass="entr" presetSubtype="0" fill="hold" nodeType="withEffect">
                                  <p:stCondLst>
                                    <p:cond delay="0"/>
                                  </p:stCondLst>
                                  <p:childTnLst>
                                    <p:set>
                                      <p:cBhvr>
                                        <p:cTn id="153" dur="1" fill="hold">
                                          <p:stCondLst>
                                            <p:cond delay="0"/>
                                          </p:stCondLst>
                                        </p:cTn>
                                        <p:tgtEl>
                                          <p:spTgt spid="45"/>
                                        </p:tgtEl>
                                        <p:attrNameLst>
                                          <p:attrName>style.visibility</p:attrName>
                                        </p:attrNameLst>
                                      </p:cBhvr>
                                      <p:to>
                                        <p:strVal val="visible"/>
                                      </p:to>
                                    </p:set>
                                    <p:anim calcmode="lin" valueType="num">
                                      <p:cBhvr>
                                        <p:cTn id="154" dur="500" fill="hold"/>
                                        <p:tgtEl>
                                          <p:spTgt spid="45"/>
                                        </p:tgtEl>
                                        <p:attrNameLst>
                                          <p:attrName>ppt_w</p:attrName>
                                        </p:attrNameLst>
                                      </p:cBhvr>
                                      <p:tavLst>
                                        <p:tav tm="0">
                                          <p:val>
                                            <p:fltVal val="0"/>
                                          </p:val>
                                        </p:tav>
                                        <p:tav tm="100000">
                                          <p:val>
                                            <p:strVal val="#ppt_w"/>
                                          </p:val>
                                        </p:tav>
                                      </p:tavLst>
                                    </p:anim>
                                    <p:anim calcmode="lin" valueType="num">
                                      <p:cBhvr>
                                        <p:cTn id="155" dur="500" fill="hold"/>
                                        <p:tgtEl>
                                          <p:spTgt spid="45"/>
                                        </p:tgtEl>
                                        <p:attrNameLst>
                                          <p:attrName>ppt_h</p:attrName>
                                        </p:attrNameLst>
                                      </p:cBhvr>
                                      <p:tavLst>
                                        <p:tav tm="0">
                                          <p:val>
                                            <p:fltVal val="0"/>
                                          </p:val>
                                        </p:tav>
                                        <p:tav tm="100000">
                                          <p:val>
                                            <p:strVal val="#ppt_h"/>
                                          </p:val>
                                        </p:tav>
                                      </p:tavLst>
                                    </p:anim>
                                    <p:animEffect transition="in" filter="fade">
                                      <p:cBhvr>
                                        <p:cTn id="156" dur="500"/>
                                        <p:tgtEl>
                                          <p:spTgt spid="45"/>
                                        </p:tgtEl>
                                      </p:cBhvr>
                                    </p:animEffect>
                                  </p:childTnLst>
                                </p:cTn>
                              </p:par>
                              <p:par>
                                <p:cTn id="157" presetID="53" presetClass="entr" presetSubtype="0" fill="hold" nodeType="withEffect">
                                  <p:stCondLst>
                                    <p:cond delay="0"/>
                                  </p:stCondLst>
                                  <p:childTnLst>
                                    <p:set>
                                      <p:cBhvr>
                                        <p:cTn id="158" dur="1" fill="hold">
                                          <p:stCondLst>
                                            <p:cond delay="0"/>
                                          </p:stCondLst>
                                        </p:cTn>
                                        <p:tgtEl>
                                          <p:spTgt spid="93"/>
                                        </p:tgtEl>
                                        <p:attrNameLst>
                                          <p:attrName>style.visibility</p:attrName>
                                        </p:attrNameLst>
                                      </p:cBhvr>
                                      <p:to>
                                        <p:strVal val="visible"/>
                                      </p:to>
                                    </p:set>
                                    <p:anim calcmode="lin" valueType="num">
                                      <p:cBhvr>
                                        <p:cTn id="159" dur="500" fill="hold"/>
                                        <p:tgtEl>
                                          <p:spTgt spid="93"/>
                                        </p:tgtEl>
                                        <p:attrNameLst>
                                          <p:attrName>ppt_w</p:attrName>
                                        </p:attrNameLst>
                                      </p:cBhvr>
                                      <p:tavLst>
                                        <p:tav tm="0">
                                          <p:val>
                                            <p:fltVal val="0"/>
                                          </p:val>
                                        </p:tav>
                                        <p:tav tm="100000">
                                          <p:val>
                                            <p:strVal val="#ppt_w"/>
                                          </p:val>
                                        </p:tav>
                                      </p:tavLst>
                                    </p:anim>
                                    <p:anim calcmode="lin" valueType="num">
                                      <p:cBhvr>
                                        <p:cTn id="160" dur="500" fill="hold"/>
                                        <p:tgtEl>
                                          <p:spTgt spid="93"/>
                                        </p:tgtEl>
                                        <p:attrNameLst>
                                          <p:attrName>ppt_h</p:attrName>
                                        </p:attrNameLst>
                                      </p:cBhvr>
                                      <p:tavLst>
                                        <p:tav tm="0">
                                          <p:val>
                                            <p:fltVal val="0"/>
                                          </p:val>
                                        </p:tav>
                                        <p:tav tm="100000">
                                          <p:val>
                                            <p:strVal val="#ppt_h"/>
                                          </p:val>
                                        </p:tav>
                                      </p:tavLst>
                                    </p:anim>
                                    <p:animEffect transition="in" filter="fade">
                                      <p:cBhvr>
                                        <p:cTn id="161" dur="500"/>
                                        <p:tgtEl>
                                          <p:spTgt spid="93"/>
                                        </p:tgtEl>
                                      </p:cBhvr>
                                    </p:animEffect>
                                  </p:childTnLst>
                                </p:cTn>
                              </p:par>
                              <p:par>
                                <p:cTn id="162" presetID="53" presetClass="entr" presetSubtype="0" fill="hold" nodeType="withEffect">
                                  <p:stCondLst>
                                    <p:cond delay="0"/>
                                  </p:stCondLst>
                                  <p:childTnLst>
                                    <p:set>
                                      <p:cBhvr>
                                        <p:cTn id="163" dur="1" fill="hold">
                                          <p:stCondLst>
                                            <p:cond delay="0"/>
                                          </p:stCondLst>
                                        </p:cTn>
                                        <p:tgtEl>
                                          <p:spTgt spid="46"/>
                                        </p:tgtEl>
                                        <p:attrNameLst>
                                          <p:attrName>style.visibility</p:attrName>
                                        </p:attrNameLst>
                                      </p:cBhvr>
                                      <p:to>
                                        <p:strVal val="visible"/>
                                      </p:to>
                                    </p:set>
                                    <p:anim calcmode="lin" valueType="num">
                                      <p:cBhvr>
                                        <p:cTn id="164" dur="500" fill="hold"/>
                                        <p:tgtEl>
                                          <p:spTgt spid="46"/>
                                        </p:tgtEl>
                                        <p:attrNameLst>
                                          <p:attrName>ppt_w</p:attrName>
                                        </p:attrNameLst>
                                      </p:cBhvr>
                                      <p:tavLst>
                                        <p:tav tm="0">
                                          <p:val>
                                            <p:fltVal val="0"/>
                                          </p:val>
                                        </p:tav>
                                        <p:tav tm="100000">
                                          <p:val>
                                            <p:strVal val="#ppt_w"/>
                                          </p:val>
                                        </p:tav>
                                      </p:tavLst>
                                    </p:anim>
                                    <p:anim calcmode="lin" valueType="num">
                                      <p:cBhvr>
                                        <p:cTn id="165" dur="500" fill="hold"/>
                                        <p:tgtEl>
                                          <p:spTgt spid="46"/>
                                        </p:tgtEl>
                                        <p:attrNameLst>
                                          <p:attrName>ppt_h</p:attrName>
                                        </p:attrNameLst>
                                      </p:cBhvr>
                                      <p:tavLst>
                                        <p:tav tm="0">
                                          <p:val>
                                            <p:fltVal val="0"/>
                                          </p:val>
                                        </p:tav>
                                        <p:tav tm="100000">
                                          <p:val>
                                            <p:strVal val="#ppt_h"/>
                                          </p:val>
                                        </p:tav>
                                      </p:tavLst>
                                    </p:anim>
                                    <p:animEffect transition="in" filter="fade">
                                      <p:cBhvr>
                                        <p:cTn id="166" dur="500"/>
                                        <p:tgtEl>
                                          <p:spTgt spid="46"/>
                                        </p:tgtEl>
                                      </p:cBhvr>
                                    </p:animEffect>
                                  </p:childTnLst>
                                </p:cTn>
                              </p:par>
                              <p:par>
                                <p:cTn id="167" presetID="53" presetClass="entr" presetSubtype="0" fill="hold" nodeType="withEffect">
                                  <p:stCondLst>
                                    <p:cond delay="0"/>
                                  </p:stCondLst>
                                  <p:childTnLst>
                                    <p:set>
                                      <p:cBhvr>
                                        <p:cTn id="168" dur="1" fill="hold">
                                          <p:stCondLst>
                                            <p:cond delay="0"/>
                                          </p:stCondLst>
                                        </p:cTn>
                                        <p:tgtEl>
                                          <p:spTgt spid="95"/>
                                        </p:tgtEl>
                                        <p:attrNameLst>
                                          <p:attrName>style.visibility</p:attrName>
                                        </p:attrNameLst>
                                      </p:cBhvr>
                                      <p:to>
                                        <p:strVal val="visible"/>
                                      </p:to>
                                    </p:set>
                                    <p:anim calcmode="lin" valueType="num">
                                      <p:cBhvr>
                                        <p:cTn id="169" dur="500" fill="hold"/>
                                        <p:tgtEl>
                                          <p:spTgt spid="95"/>
                                        </p:tgtEl>
                                        <p:attrNameLst>
                                          <p:attrName>ppt_w</p:attrName>
                                        </p:attrNameLst>
                                      </p:cBhvr>
                                      <p:tavLst>
                                        <p:tav tm="0">
                                          <p:val>
                                            <p:fltVal val="0"/>
                                          </p:val>
                                        </p:tav>
                                        <p:tav tm="100000">
                                          <p:val>
                                            <p:strVal val="#ppt_w"/>
                                          </p:val>
                                        </p:tav>
                                      </p:tavLst>
                                    </p:anim>
                                    <p:anim calcmode="lin" valueType="num">
                                      <p:cBhvr>
                                        <p:cTn id="170" dur="500" fill="hold"/>
                                        <p:tgtEl>
                                          <p:spTgt spid="95"/>
                                        </p:tgtEl>
                                        <p:attrNameLst>
                                          <p:attrName>ppt_h</p:attrName>
                                        </p:attrNameLst>
                                      </p:cBhvr>
                                      <p:tavLst>
                                        <p:tav tm="0">
                                          <p:val>
                                            <p:fltVal val="0"/>
                                          </p:val>
                                        </p:tav>
                                        <p:tav tm="100000">
                                          <p:val>
                                            <p:strVal val="#ppt_h"/>
                                          </p:val>
                                        </p:tav>
                                      </p:tavLst>
                                    </p:anim>
                                    <p:animEffect transition="in" filter="fade">
                                      <p:cBhvr>
                                        <p:cTn id="171" dur="500"/>
                                        <p:tgtEl>
                                          <p:spTgt spid="95"/>
                                        </p:tgtEl>
                                      </p:cBhvr>
                                    </p:animEffect>
                                  </p:childTnLst>
                                </p:cTn>
                              </p:par>
                              <p:par>
                                <p:cTn id="172" presetID="53" presetClass="entr" presetSubtype="0" fill="hold" nodeType="withEffect">
                                  <p:stCondLst>
                                    <p:cond delay="0"/>
                                  </p:stCondLst>
                                  <p:childTnLst>
                                    <p:set>
                                      <p:cBhvr>
                                        <p:cTn id="173" dur="1" fill="hold">
                                          <p:stCondLst>
                                            <p:cond delay="0"/>
                                          </p:stCondLst>
                                        </p:cTn>
                                        <p:tgtEl>
                                          <p:spTgt spid="47"/>
                                        </p:tgtEl>
                                        <p:attrNameLst>
                                          <p:attrName>style.visibility</p:attrName>
                                        </p:attrNameLst>
                                      </p:cBhvr>
                                      <p:to>
                                        <p:strVal val="visible"/>
                                      </p:to>
                                    </p:set>
                                    <p:anim calcmode="lin" valueType="num">
                                      <p:cBhvr>
                                        <p:cTn id="174" dur="500" fill="hold"/>
                                        <p:tgtEl>
                                          <p:spTgt spid="47"/>
                                        </p:tgtEl>
                                        <p:attrNameLst>
                                          <p:attrName>ppt_w</p:attrName>
                                        </p:attrNameLst>
                                      </p:cBhvr>
                                      <p:tavLst>
                                        <p:tav tm="0">
                                          <p:val>
                                            <p:fltVal val="0"/>
                                          </p:val>
                                        </p:tav>
                                        <p:tav tm="100000">
                                          <p:val>
                                            <p:strVal val="#ppt_w"/>
                                          </p:val>
                                        </p:tav>
                                      </p:tavLst>
                                    </p:anim>
                                    <p:anim calcmode="lin" valueType="num">
                                      <p:cBhvr>
                                        <p:cTn id="175" dur="500" fill="hold"/>
                                        <p:tgtEl>
                                          <p:spTgt spid="47"/>
                                        </p:tgtEl>
                                        <p:attrNameLst>
                                          <p:attrName>ppt_h</p:attrName>
                                        </p:attrNameLst>
                                      </p:cBhvr>
                                      <p:tavLst>
                                        <p:tav tm="0">
                                          <p:val>
                                            <p:fltVal val="0"/>
                                          </p:val>
                                        </p:tav>
                                        <p:tav tm="100000">
                                          <p:val>
                                            <p:strVal val="#ppt_h"/>
                                          </p:val>
                                        </p:tav>
                                      </p:tavLst>
                                    </p:anim>
                                    <p:animEffect transition="in" filter="fade">
                                      <p:cBhvr>
                                        <p:cTn id="176" dur="500"/>
                                        <p:tgtEl>
                                          <p:spTgt spid="47"/>
                                        </p:tgtEl>
                                      </p:cBhvr>
                                    </p:animEffect>
                                  </p:childTnLst>
                                </p:cTn>
                              </p:par>
                              <p:par>
                                <p:cTn id="177" presetID="53" presetClass="entr" presetSubtype="0" fill="hold" nodeType="withEffect">
                                  <p:stCondLst>
                                    <p:cond delay="0"/>
                                  </p:stCondLst>
                                  <p:childTnLst>
                                    <p:set>
                                      <p:cBhvr>
                                        <p:cTn id="178" dur="1" fill="hold">
                                          <p:stCondLst>
                                            <p:cond delay="0"/>
                                          </p:stCondLst>
                                        </p:cTn>
                                        <p:tgtEl>
                                          <p:spTgt spid="99"/>
                                        </p:tgtEl>
                                        <p:attrNameLst>
                                          <p:attrName>style.visibility</p:attrName>
                                        </p:attrNameLst>
                                      </p:cBhvr>
                                      <p:to>
                                        <p:strVal val="visible"/>
                                      </p:to>
                                    </p:set>
                                    <p:anim calcmode="lin" valueType="num">
                                      <p:cBhvr>
                                        <p:cTn id="179" dur="500" fill="hold"/>
                                        <p:tgtEl>
                                          <p:spTgt spid="99"/>
                                        </p:tgtEl>
                                        <p:attrNameLst>
                                          <p:attrName>ppt_w</p:attrName>
                                        </p:attrNameLst>
                                      </p:cBhvr>
                                      <p:tavLst>
                                        <p:tav tm="0">
                                          <p:val>
                                            <p:fltVal val="0"/>
                                          </p:val>
                                        </p:tav>
                                        <p:tav tm="100000">
                                          <p:val>
                                            <p:strVal val="#ppt_w"/>
                                          </p:val>
                                        </p:tav>
                                      </p:tavLst>
                                    </p:anim>
                                    <p:anim calcmode="lin" valueType="num">
                                      <p:cBhvr>
                                        <p:cTn id="180" dur="500" fill="hold"/>
                                        <p:tgtEl>
                                          <p:spTgt spid="99"/>
                                        </p:tgtEl>
                                        <p:attrNameLst>
                                          <p:attrName>ppt_h</p:attrName>
                                        </p:attrNameLst>
                                      </p:cBhvr>
                                      <p:tavLst>
                                        <p:tav tm="0">
                                          <p:val>
                                            <p:fltVal val="0"/>
                                          </p:val>
                                        </p:tav>
                                        <p:tav tm="100000">
                                          <p:val>
                                            <p:strVal val="#ppt_h"/>
                                          </p:val>
                                        </p:tav>
                                      </p:tavLst>
                                    </p:anim>
                                    <p:animEffect transition="in" filter="fade">
                                      <p:cBhvr>
                                        <p:cTn id="181" dur="500"/>
                                        <p:tgtEl>
                                          <p:spTgt spid="99"/>
                                        </p:tgtEl>
                                      </p:cBhvr>
                                    </p:animEffect>
                                  </p:childTnLst>
                                </p:cTn>
                              </p:par>
                              <p:par>
                                <p:cTn id="182" presetID="53" presetClass="entr" presetSubtype="0" fill="hold" nodeType="withEffect">
                                  <p:stCondLst>
                                    <p:cond delay="0"/>
                                  </p:stCondLst>
                                  <p:childTnLst>
                                    <p:set>
                                      <p:cBhvr>
                                        <p:cTn id="183" dur="1" fill="hold">
                                          <p:stCondLst>
                                            <p:cond delay="0"/>
                                          </p:stCondLst>
                                        </p:cTn>
                                        <p:tgtEl>
                                          <p:spTgt spid="48"/>
                                        </p:tgtEl>
                                        <p:attrNameLst>
                                          <p:attrName>style.visibility</p:attrName>
                                        </p:attrNameLst>
                                      </p:cBhvr>
                                      <p:to>
                                        <p:strVal val="visible"/>
                                      </p:to>
                                    </p:set>
                                    <p:anim calcmode="lin" valueType="num">
                                      <p:cBhvr>
                                        <p:cTn id="184" dur="500" fill="hold"/>
                                        <p:tgtEl>
                                          <p:spTgt spid="48"/>
                                        </p:tgtEl>
                                        <p:attrNameLst>
                                          <p:attrName>ppt_w</p:attrName>
                                        </p:attrNameLst>
                                      </p:cBhvr>
                                      <p:tavLst>
                                        <p:tav tm="0">
                                          <p:val>
                                            <p:fltVal val="0"/>
                                          </p:val>
                                        </p:tav>
                                        <p:tav tm="100000">
                                          <p:val>
                                            <p:strVal val="#ppt_w"/>
                                          </p:val>
                                        </p:tav>
                                      </p:tavLst>
                                    </p:anim>
                                    <p:anim calcmode="lin" valueType="num">
                                      <p:cBhvr>
                                        <p:cTn id="185" dur="500" fill="hold"/>
                                        <p:tgtEl>
                                          <p:spTgt spid="48"/>
                                        </p:tgtEl>
                                        <p:attrNameLst>
                                          <p:attrName>ppt_h</p:attrName>
                                        </p:attrNameLst>
                                      </p:cBhvr>
                                      <p:tavLst>
                                        <p:tav tm="0">
                                          <p:val>
                                            <p:fltVal val="0"/>
                                          </p:val>
                                        </p:tav>
                                        <p:tav tm="100000">
                                          <p:val>
                                            <p:strVal val="#ppt_h"/>
                                          </p:val>
                                        </p:tav>
                                      </p:tavLst>
                                    </p:anim>
                                    <p:animEffect transition="in" filter="fade">
                                      <p:cBhvr>
                                        <p:cTn id="186" dur="500"/>
                                        <p:tgtEl>
                                          <p:spTgt spid="48"/>
                                        </p:tgtEl>
                                      </p:cBhvr>
                                    </p:animEffect>
                                  </p:childTnLst>
                                </p:cTn>
                              </p:par>
                              <p:par>
                                <p:cTn id="187" presetID="53" presetClass="entr" presetSubtype="0" fill="hold" nodeType="withEffect">
                                  <p:stCondLst>
                                    <p:cond delay="0"/>
                                  </p:stCondLst>
                                  <p:childTnLst>
                                    <p:set>
                                      <p:cBhvr>
                                        <p:cTn id="188" dur="1" fill="hold">
                                          <p:stCondLst>
                                            <p:cond delay="0"/>
                                          </p:stCondLst>
                                        </p:cTn>
                                        <p:tgtEl>
                                          <p:spTgt spid="104"/>
                                        </p:tgtEl>
                                        <p:attrNameLst>
                                          <p:attrName>style.visibility</p:attrName>
                                        </p:attrNameLst>
                                      </p:cBhvr>
                                      <p:to>
                                        <p:strVal val="visible"/>
                                      </p:to>
                                    </p:set>
                                    <p:anim calcmode="lin" valueType="num">
                                      <p:cBhvr>
                                        <p:cTn id="189" dur="500" fill="hold"/>
                                        <p:tgtEl>
                                          <p:spTgt spid="104"/>
                                        </p:tgtEl>
                                        <p:attrNameLst>
                                          <p:attrName>ppt_w</p:attrName>
                                        </p:attrNameLst>
                                      </p:cBhvr>
                                      <p:tavLst>
                                        <p:tav tm="0">
                                          <p:val>
                                            <p:fltVal val="0"/>
                                          </p:val>
                                        </p:tav>
                                        <p:tav tm="100000">
                                          <p:val>
                                            <p:strVal val="#ppt_w"/>
                                          </p:val>
                                        </p:tav>
                                      </p:tavLst>
                                    </p:anim>
                                    <p:anim calcmode="lin" valueType="num">
                                      <p:cBhvr>
                                        <p:cTn id="190" dur="500" fill="hold"/>
                                        <p:tgtEl>
                                          <p:spTgt spid="104"/>
                                        </p:tgtEl>
                                        <p:attrNameLst>
                                          <p:attrName>ppt_h</p:attrName>
                                        </p:attrNameLst>
                                      </p:cBhvr>
                                      <p:tavLst>
                                        <p:tav tm="0">
                                          <p:val>
                                            <p:fltVal val="0"/>
                                          </p:val>
                                        </p:tav>
                                        <p:tav tm="100000">
                                          <p:val>
                                            <p:strVal val="#ppt_h"/>
                                          </p:val>
                                        </p:tav>
                                      </p:tavLst>
                                    </p:anim>
                                    <p:animEffect transition="in" filter="fade">
                                      <p:cBhvr>
                                        <p:cTn id="191" dur="500"/>
                                        <p:tgtEl>
                                          <p:spTgt spid="104"/>
                                        </p:tgtEl>
                                      </p:cBhvr>
                                    </p:animEffect>
                                  </p:childTnLst>
                                </p:cTn>
                              </p:par>
                              <p:par>
                                <p:cTn id="192" presetID="53" presetClass="entr" presetSubtype="0" fill="hold" nodeType="withEffect">
                                  <p:stCondLst>
                                    <p:cond delay="0"/>
                                  </p:stCondLst>
                                  <p:childTnLst>
                                    <p:set>
                                      <p:cBhvr>
                                        <p:cTn id="193" dur="1" fill="hold">
                                          <p:stCondLst>
                                            <p:cond delay="0"/>
                                          </p:stCondLst>
                                        </p:cTn>
                                        <p:tgtEl>
                                          <p:spTgt spid="49"/>
                                        </p:tgtEl>
                                        <p:attrNameLst>
                                          <p:attrName>style.visibility</p:attrName>
                                        </p:attrNameLst>
                                      </p:cBhvr>
                                      <p:to>
                                        <p:strVal val="visible"/>
                                      </p:to>
                                    </p:set>
                                    <p:anim calcmode="lin" valueType="num">
                                      <p:cBhvr>
                                        <p:cTn id="194" dur="500" fill="hold"/>
                                        <p:tgtEl>
                                          <p:spTgt spid="49"/>
                                        </p:tgtEl>
                                        <p:attrNameLst>
                                          <p:attrName>ppt_w</p:attrName>
                                        </p:attrNameLst>
                                      </p:cBhvr>
                                      <p:tavLst>
                                        <p:tav tm="0">
                                          <p:val>
                                            <p:fltVal val="0"/>
                                          </p:val>
                                        </p:tav>
                                        <p:tav tm="100000">
                                          <p:val>
                                            <p:strVal val="#ppt_w"/>
                                          </p:val>
                                        </p:tav>
                                      </p:tavLst>
                                    </p:anim>
                                    <p:anim calcmode="lin" valueType="num">
                                      <p:cBhvr>
                                        <p:cTn id="195" dur="500" fill="hold"/>
                                        <p:tgtEl>
                                          <p:spTgt spid="49"/>
                                        </p:tgtEl>
                                        <p:attrNameLst>
                                          <p:attrName>ppt_h</p:attrName>
                                        </p:attrNameLst>
                                      </p:cBhvr>
                                      <p:tavLst>
                                        <p:tav tm="0">
                                          <p:val>
                                            <p:fltVal val="0"/>
                                          </p:val>
                                        </p:tav>
                                        <p:tav tm="100000">
                                          <p:val>
                                            <p:strVal val="#ppt_h"/>
                                          </p:val>
                                        </p:tav>
                                      </p:tavLst>
                                    </p:anim>
                                    <p:animEffect transition="in" filter="fade">
                                      <p:cBhvr>
                                        <p:cTn id="196" dur="500"/>
                                        <p:tgtEl>
                                          <p:spTgt spid="49"/>
                                        </p:tgtEl>
                                      </p:cBhvr>
                                    </p:animEffect>
                                  </p:childTnLst>
                                </p:cTn>
                              </p:par>
                              <p:par>
                                <p:cTn id="197" presetID="53" presetClass="entr" presetSubtype="0" fill="hold" nodeType="withEffect">
                                  <p:stCondLst>
                                    <p:cond delay="0"/>
                                  </p:stCondLst>
                                  <p:childTnLst>
                                    <p:set>
                                      <p:cBhvr>
                                        <p:cTn id="198" dur="1" fill="hold">
                                          <p:stCondLst>
                                            <p:cond delay="0"/>
                                          </p:stCondLst>
                                        </p:cTn>
                                        <p:tgtEl>
                                          <p:spTgt spid="109"/>
                                        </p:tgtEl>
                                        <p:attrNameLst>
                                          <p:attrName>style.visibility</p:attrName>
                                        </p:attrNameLst>
                                      </p:cBhvr>
                                      <p:to>
                                        <p:strVal val="visible"/>
                                      </p:to>
                                    </p:set>
                                    <p:anim calcmode="lin" valueType="num">
                                      <p:cBhvr>
                                        <p:cTn id="199" dur="500" fill="hold"/>
                                        <p:tgtEl>
                                          <p:spTgt spid="109"/>
                                        </p:tgtEl>
                                        <p:attrNameLst>
                                          <p:attrName>ppt_w</p:attrName>
                                        </p:attrNameLst>
                                      </p:cBhvr>
                                      <p:tavLst>
                                        <p:tav tm="0">
                                          <p:val>
                                            <p:fltVal val="0"/>
                                          </p:val>
                                        </p:tav>
                                        <p:tav tm="100000">
                                          <p:val>
                                            <p:strVal val="#ppt_w"/>
                                          </p:val>
                                        </p:tav>
                                      </p:tavLst>
                                    </p:anim>
                                    <p:anim calcmode="lin" valueType="num">
                                      <p:cBhvr>
                                        <p:cTn id="200" dur="500" fill="hold"/>
                                        <p:tgtEl>
                                          <p:spTgt spid="109"/>
                                        </p:tgtEl>
                                        <p:attrNameLst>
                                          <p:attrName>ppt_h</p:attrName>
                                        </p:attrNameLst>
                                      </p:cBhvr>
                                      <p:tavLst>
                                        <p:tav tm="0">
                                          <p:val>
                                            <p:fltVal val="0"/>
                                          </p:val>
                                        </p:tav>
                                        <p:tav tm="100000">
                                          <p:val>
                                            <p:strVal val="#ppt_h"/>
                                          </p:val>
                                        </p:tav>
                                      </p:tavLst>
                                    </p:anim>
                                    <p:animEffect transition="in" filter="fade">
                                      <p:cBhvr>
                                        <p:cTn id="201" dur="500"/>
                                        <p:tgtEl>
                                          <p:spTgt spid="109"/>
                                        </p:tgtEl>
                                      </p:cBhvr>
                                    </p:animEffect>
                                  </p:childTnLst>
                                </p:cTn>
                              </p:par>
                              <p:par>
                                <p:cTn id="202" presetID="53" presetClass="entr" presetSubtype="0" fill="hold" nodeType="withEffect">
                                  <p:stCondLst>
                                    <p:cond delay="0"/>
                                  </p:stCondLst>
                                  <p:childTnLst>
                                    <p:set>
                                      <p:cBhvr>
                                        <p:cTn id="203" dur="1" fill="hold">
                                          <p:stCondLst>
                                            <p:cond delay="0"/>
                                          </p:stCondLst>
                                        </p:cTn>
                                        <p:tgtEl>
                                          <p:spTgt spid="50"/>
                                        </p:tgtEl>
                                        <p:attrNameLst>
                                          <p:attrName>style.visibility</p:attrName>
                                        </p:attrNameLst>
                                      </p:cBhvr>
                                      <p:to>
                                        <p:strVal val="visible"/>
                                      </p:to>
                                    </p:set>
                                    <p:anim calcmode="lin" valueType="num">
                                      <p:cBhvr>
                                        <p:cTn id="204" dur="500" fill="hold"/>
                                        <p:tgtEl>
                                          <p:spTgt spid="50"/>
                                        </p:tgtEl>
                                        <p:attrNameLst>
                                          <p:attrName>ppt_w</p:attrName>
                                        </p:attrNameLst>
                                      </p:cBhvr>
                                      <p:tavLst>
                                        <p:tav tm="0">
                                          <p:val>
                                            <p:fltVal val="0"/>
                                          </p:val>
                                        </p:tav>
                                        <p:tav tm="100000">
                                          <p:val>
                                            <p:strVal val="#ppt_w"/>
                                          </p:val>
                                        </p:tav>
                                      </p:tavLst>
                                    </p:anim>
                                    <p:anim calcmode="lin" valueType="num">
                                      <p:cBhvr>
                                        <p:cTn id="205" dur="500" fill="hold"/>
                                        <p:tgtEl>
                                          <p:spTgt spid="50"/>
                                        </p:tgtEl>
                                        <p:attrNameLst>
                                          <p:attrName>ppt_h</p:attrName>
                                        </p:attrNameLst>
                                      </p:cBhvr>
                                      <p:tavLst>
                                        <p:tav tm="0">
                                          <p:val>
                                            <p:fltVal val="0"/>
                                          </p:val>
                                        </p:tav>
                                        <p:tav tm="100000">
                                          <p:val>
                                            <p:strVal val="#ppt_h"/>
                                          </p:val>
                                        </p:tav>
                                      </p:tavLst>
                                    </p:anim>
                                    <p:animEffect transition="in" filter="fade">
                                      <p:cBhvr>
                                        <p:cTn id="206" dur="500"/>
                                        <p:tgtEl>
                                          <p:spTgt spid="50"/>
                                        </p:tgtEl>
                                      </p:cBhvr>
                                    </p:animEffect>
                                  </p:childTnLst>
                                </p:cTn>
                              </p:par>
                              <p:par>
                                <p:cTn id="207" presetID="53" presetClass="entr" presetSubtype="0" fill="hold" nodeType="withEffect">
                                  <p:stCondLst>
                                    <p:cond delay="0"/>
                                  </p:stCondLst>
                                  <p:childTnLst>
                                    <p:set>
                                      <p:cBhvr>
                                        <p:cTn id="208" dur="1" fill="hold">
                                          <p:stCondLst>
                                            <p:cond delay="0"/>
                                          </p:stCondLst>
                                        </p:cTn>
                                        <p:tgtEl>
                                          <p:spTgt spid="110"/>
                                        </p:tgtEl>
                                        <p:attrNameLst>
                                          <p:attrName>style.visibility</p:attrName>
                                        </p:attrNameLst>
                                      </p:cBhvr>
                                      <p:to>
                                        <p:strVal val="visible"/>
                                      </p:to>
                                    </p:set>
                                    <p:anim calcmode="lin" valueType="num">
                                      <p:cBhvr>
                                        <p:cTn id="209" dur="500" fill="hold"/>
                                        <p:tgtEl>
                                          <p:spTgt spid="110"/>
                                        </p:tgtEl>
                                        <p:attrNameLst>
                                          <p:attrName>ppt_w</p:attrName>
                                        </p:attrNameLst>
                                      </p:cBhvr>
                                      <p:tavLst>
                                        <p:tav tm="0">
                                          <p:val>
                                            <p:fltVal val="0"/>
                                          </p:val>
                                        </p:tav>
                                        <p:tav tm="100000">
                                          <p:val>
                                            <p:strVal val="#ppt_w"/>
                                          </p:val>
                                        </p:tav>
                                      </p:tavLst>
                                    </p:anim>
                                    <p:anim calcmode="lin" valueType="num">
                                      <p:cBhvr>
                                        <p:cTn id="210" dur="500" fill="hold"/>
                                        <p:tgtEl>
                                          <p:spTgt spid="110"/>
                                        </p:tgtEl>
                                        <p:attrNameLst>
                                          <p:attrName>ppt_h</p:attrName>
                                        </p:attrNameLst>
                                      </p:cBhvr>
                                      <p:tavLst>
                                        <p:tav tm="0">
                                          <p:val>
                                            <p:fltVal val="0"/>
                                          </p:val>
                                        </p:tav>
                                        <p:tav tm="100000">
                                          <p:val>
                                            <p:strVal val="#ppt_h"/>
                                          </p:val>
                                        </p:tav>
                                      </p:tavLst>
                                    </p:anim>
                                    <p:animEffect transition="in" filter="fade">
                                      <p:cBhvr>
                                        <p:cTn id="211" dur="500"/>
                                        <p:tgtEl>
                                          <p:spTgt spid="110"/>
                                        </p:tgtEl>
                                      </p:cBhvr>
                                    </p:animEffect>
                                  </p:childTnLst>
                                </p:cTn>
                              </p:par>
                              <p:par>
                                <p:cTn id="212" presetID="53" presetClass="entr" presetSubtype="0" fill="hold" nodeType="withEffect">
                                  <p:stCondLst>
                                    <p:cond delay="0"/>
                                  </p:stCondLst>
                                  <p:childTnLst>
                                    <p:set>
                                      <p:cBhvr>
                                        <p:cTn id="213" dur="1" fill="hold">
                                          <p:stCondLst>
                                            <p:cond delay="0"/>
                                          </p:stCondLst>
                                        </p:cTn>
                                        <p:tgtEl>
                                          <p:spTgt spid="51"/>
                                        </p:tgtEl>
                                        <p:attrNameLst>
                                          <p:attrName>style.visibility</p:attrName>
                                        </p:attrNameLst>
                                      </p:cBhvr>
                                      <p:to>
                                        <p:strVal val="visible"/>
                                      </p:to>
                                    </p:set>
                                    <p:anim calcmode="lin" valueType="num">
                                      <p:cBhvr>
                                        <p:cTn id="214" dur="500" fill="hold"/>
                                        <p:tgtEl>
                                          <p:spTgt spid="51"/>
                                        </p:tgtEl>
                                        <p:attrNameLst>
                                          <p:attrName>ppt_w</p:attrName>
                                        </p:attrNameLst>
                                      </p:cBhvr>
                                      <p:tavLst>
                                        <p:tav tm="0">
                                          <p:val>
                                            <p:fltVal val="0"/>
                                          </p:val>
                                        </p:tav>
                                        <p:tav tm="100000">
                                          <p:val>
                                            <p:strVal val="#ppt_w"/>
                                          </p:val>
                                        </p:tav>
                                      </p:tavLst>
                                    </p:anim>
                                    <p:anim calcmode="lin" valueType="num">
                                      <p:cBhvr>
                                        <p:cTn id="215" dur="500" fill="hold"/>
                                        <p:tgtEl>
                                          <p:spTgt spid="51"/>
                                        </p:tgtEl>
                                        <p:attrNameLst>
                                          <p:attrName>ppt_h</p:attrName>
                                        </p:attrNameLst>
                                      </p:cBhvr>
                                      <p:tavLst>
                                        <p:tav tm="0">
                                          <p:val>
                                            <p:fltVal val="0"/>
                                          </p:val>
                                        </p:tav>
                                        <p:tav tm="100000">
                                          <p:val>
                                            <p:strVal val="#ppt_h"/>
                                          </p:val>
                                        </p:tav>
                                      </p:tavLst>
                                    </p:anim>
                                    <p:animEffect transition="in" filter="fade">
                                      <p:cBhvr>
                                        <p:cTn id="216" dur="500"/>
                                        <p:tgtEl>
                                          <p:spTgt spid="51"/>
                                        </p:tgtEl>
                                      </p:cBhvr>
                                    </p:animEffect>
                                  </p:childTnLst>
                                </p:cTn>
                              </p:par>
                              <p:par>
                                <p:cTn id="217" presetID="53" presetClass="entr" presetSubtype="0" fill="hold" nodeType="withEffect">
                                  <p:stCondLst>
                                    <p:cond delay="0"/>
                                  </p:stCondLst>
                                  <p:childTnLst>
                                    <p:set>
                                      <p:cBhvr>
                                        <p:cTn id="218" dur="1" fill="hold">
                                          <p:stCondLst>
                                            <p:cond delay="0"/>
                                          </p:stCondLst>
                                        </p:cTn>
                                        <p:tgtEl>
                                          <p:spTgt spid="112"/>
                                        </p:tgtEl>
                                        <p:attrNameLst>
                                          <p:attrName>style.visibility</p:attrName>
                                        </p:attrNameLst>
                                      </p:cBhvr>
                                      <p:to>
                                        <p:strVal val="visible"/>
                                      </p:to>
                                    </p:set>
                                    <p:anim calcmode="lin" valueType="num">
                                      <p:cBhvr>
                                        <p:cTn id="219" dur="500" fill="hold"/>
                                        <p:tgtEl>
                                          <p:spTgt spid="112"/>
                                        </p:tgtEl>
                                        <p:attrNameLst>
                                          <p:attrName>ppt_w</p:attrName>
                                        </p:attrNameLst>
                                      </p:cBhvr>
                                      <p:tavLst>
                                        <p:tav tm="0">
                                          <p:val>
                                            <p:fltVal val="0"/>
                                          </p:val>
                                        </p:tav>
                                        <p:tav tm="100000">
                                          <p:val>
                                            <p:strVal val="#ppt_w"/>
                                          </p:val>
                                        </p:tav>
                                      </p:tavLst>
                                    </p:anim>
                                    <p:anim calcmode="lin" valueType="num">
                                      <p:cBhvr>
                                        <p:cTn id="220" dur="500" fill="hold"/>
                                        <p:tgtEl>
                                          <p:spTgt spid="112"/>
                                        </p:tgtEl>
                                        <p:attrNameLst>
                                          <p:attrName>ppt_h</p:attrName>
                                        </p:attrNameLst>
                                      </p:cBhvr>
                                      <p:tavLst>
                                        <p:tav tm="0">
                                          <p:val>
                                            <p:fltVal val="0"/>
                                          </p:val>
                                        </p:tav>
                                        <p:tav tm="100000">
                                          <p:val>
                                            <p:strVal val="#ppt_h"/>
                                          </p:val>
                                        </p:tav>
                                      </p:tavLst>
                                    </p:anim>
                                    <p:animEffect transition="in" filter="fade">
                                      <p:cBhvr>
                                        <p:cTn id="221" dur="500"/>
                                        <p:tgtEl>
                                          <p:spTgt spid="112"/>
                                        </p:tgtEl>
                                      </p:cBhvr>
                                    </p:animEffect>
                                  </p:childTnLst>
                                </p:cTn>
                              </p:par>
                              <p:par>
                                <p:cTn id="222" presetID="53" presetClass="entr" presetSubtype="0" fill="hold" nodeType="withEffect">
                                  <p:stCondLst>
                                    <p:cond delay="0"/>
                                  </p:stCondLst>
                                  <p:childTnLst>
                                    <p:set>
                                      <p:cBhvr>
                                        <p:cTn id="223" dur="1" fill="hold">
                                          <p:stCondLst>
                                            <p:cond delay="0"/>
                                          </p:stCondLst>
                                        </p:cTn>
                                        <p:tgtEl>
                                          <p:spTgt spid="52"/>
                                        </p:tgtEl>
                                        <p:attrNameLst>
                                          <p:attrName>style.visibility</p:attrName>
                                        </p:attrNameLst>
                                      </p:cBhvr>
                                      <p:to>
                                        <p:strVal val="visible"/>
                                      </p:to>
                                    </p:set>
                                    <p:anim calcmode="lin" valueType="num">
                                      <p:cBhvr>
                                        <p:cTn id="224" dur="500" fill="hold"/>
                                        <p:tgtEl>
                                          <p:spTgt spid="52"/>
                                        </p:tgtEl>
                                        <p:attrNameLst>
                                          <p:attrName>ppt_w</p:attrName>
                                        </p:attrNameLst>
                                      </p:cBhvr>
                                      <p:tavLst>
                                        <p:tav tm="0">
                                          <p:val>
                                            <p:fltVal val="0"/>
                                          </p:val>
                                        </p:tav>
                                        <p:tav tm="100000">
                                          <p:val>
                                            <p:strVal val="#ppt_w"/>
                                          </p:val>
                                        </p:tav>
                                      </p:tavLst>
                                    </p:anim>
                                    <p:anim calcmode="lin" valueType="num">
                                      <p:cBhvr>
                                        <p:cTn id="225" dur="500" fill="hold"/>
                                        <p:tgtEl>
                                          <p:spTgt spid="52"/>
                                        </p:tgtEl>
                                        <p:attrNameLst>
                                          <p:attrName>ppt_h</p:attrName>
                                        </p:attrNameLst>
                                      </p:cBhvr>
                                      <p:tavLst>
                                        <p:tav tm="0">
                                          <p:val>
                                            <p:fltVal val="0"/>
                                          </p:val>
                                        </p:tav>
                                        <p:tav tm="100000">
                                          <p:val>
                                            <p:strVal val="#ppt_h"/>
                                          </p:val>
                                        </p:tav>
                                      </p:tavLst>
                                    </p:anim>
                                    <p:animEffect transition="in" filter="fade">
                                      <p:cBhvr>
                                        <p:cTn id="226" dur="500"/>
                                        <p:tgtEl>
                                          <p:spTgt spid="52"/>
                                        </p:tgtEl>
                                      </p:cBhvr>
                                    </p:animEffect>
                                  </p:childTnLst>
                                </p:cTn>
                              </p:par>
                              <p:par>
                                <p:cTn id="227" presetID="53" presetClass="entr" presetSubtype="0" fill="hold" nodeType="withEffect">
                                  <p:stCondLst>
                                    <p:cond delay="0"/>
                                  </p:stCondLst>
                                  <p:childTnLst>
                                    <p:set>
                                      <p:cBhvr>
                                        <p:cTn id="228" dur="1" fill="hold">
                                          <p:stCondLst>
                                            <p:cond delay="0"/>
                                          </p:stCondLst>
                                        </p:cTn>
                                        <p:tgtEl>
                                          <p:spTgt spid="119"/>
                                        </p:tgtEl>
                                        <p:attrNameLst>
                                          <p:attrName>style.visibility</p:attrName>
                                        </p:attrNameLst>
                                      </p:cBhvr>
                                      <p:to>
                                        <p:strVal val="visible"/>
                                      </p:to>
                                    </p:set>
                                    <p:anim calcmode="lin" valueType="num">
                                      <p:cBhvr>
                                        <p:cTn id="229" dur="500" fill="hold"/>
                                        <p:tgtEl>
                                          <p:spTgt spid="119"/>
                                        </p:tgtEl>
                                        <p:attrNameLst>
                                          <p:attrName>ppt_w</p:attrName>
                                        </p:attrNameLst>
                                      </p:cBhvr>
                                      <p:tavLst>
                                        <p:tav tm="0">
                                          <p:val>
                                            <p:fltVal val="0"/>
                                          </p:val>
                                        </p:tav>
                                        <p:tav tm="100000">
                                          <p:val>
                                            <p:strVal val="#ppt_w"/>
                                          </p:val>
                                        </p:tav>
                                      </p:tavLst>
                                    </p:anim>
                                    <p:anim calcmode="lin" valueType="num">
                                      <p:cBhvr>
                                        <p:cTn id="230" dur="500" fill="hold"/>
                                        <p:tgtEl>
                                          <p:spTgt spid="119"/>
                                        </p:tgtEl>
                                        <p:attrNameLst>
                                          <p:attrName>ppt_h</p:attrName>
                                        </p:attrNameLst>
                                      </p:cBhvr>
                                      <p:tavLst>
                                        <p:tav tm="0">
                                          <p:val>
                                            <p:fltVal val="0"/>
                                          </p:val>
                                        </p:tav>
                                        <p:tav tm="100000">
                                          <p:val>
                                            <p:strVal val="#ppt_h"/>
                                          </p:val>
                                        </p:tav>
                                      </p:tavLst>
                                    </p:anim>
                                    <p:animEffect transition="in" filter="fade">
                                      <p:cBhvr>
                                        <p:cTn id="231" dur="500"/>
                                        <p:tgtEl>
                                          <p:spTgt spid="119"/>
                                        </p:tgtEl>
                                      </p:cBhvr>
                                    </p:animEffect>
                                  </p:childTnLst>
                                </p:cTn>
                              </p:par>
                              <p:par>
                                <p:cTn id="232" presetID="53" presetClass="entr" presetSubtype="0" fill="hold" nodeType="withEffect">
                                  <p:stCondLst>
                                    <p:cond delay="0"/>
                                  </p:stCondLst>
                                  <p:childTnLst>
                                    <p:set>
                                      <p:cBhvr>
                                        <p:cTn id="233" dur="1" fill="hold">
                                          <p:stCondLst>
                                            <p:cond delay="0"/>
                                          </p:stCondLst>
                                        </p:cTn>
                                        <p:tgtEl>
                                          <p:spTgt spid="115"/>
                                        </p:tgtEl>
                                        <p:attrNameLst>
                                          <p:attrName>style.visibility</p:attrName>
                                        </p:attrNameLst>
                                      </p:cBhvr>
                                      <p:to>
                                        <p:strVal val="visible"/>
                                      </p:to>
                                    </p:set>
                                    <p:anim calcmode="lin" valueType="num">
                                      <p:cBhvr>
                                        <p:cTn id="234" dur="500" fill="hold"/>
                                        <p:tgtEl>
                                          <p:spTgt spid="115"/>
                                        </p:tgtEl>
                                        <p:attrNameLst>
                                          <p:attrName>ppt_w</p:attrName>
                                        </p:attrNameLst>
                                      </p:cBhvr>
                                      <p:tavLst>
                                        <p:tav tm="0">
                                          <p:val>
                                            <p:fltVal val="0"/>
                                          </p:val>
                                        </p:tav>
                                        <p:tav tm="100000">
                                          <p:val>
                                            <p:strVal val="#ppt_w"/>
                                          </p:val>
                                        </p:tav>
                                      </p:tavLst>
                                    </p:anim>
                                    <p:anim calcmode="lin" valueType="num">
                                      <p:cBhvr>
                                        <p:cTn id="235" dur="500" fill="hold"/>
                                        <p:tgtEl>
                                          <p:spTgt spid="115"/>
                                        </p:tgtEl>
                                        <p:attrNameLst>
                                          <p:attrName>ppt_h</p:attrName>
                                        </p:attrNameLst>
                                      </p:cBhvr>
                                      <p:tavLst>
                                        <p:tav tm="0">
                                          <p:val>
                                            <p:fltVal val="0"/>
                                          </p:val>
                                        </p:tav>
                                        <p:tav tm="100000">
                                          <p:val>
                                            <p:strVal val="#ppt_h"/>
                                          </p:val>
                                        </p:tav>
                                      </p:tavLst>
                                    </p:anim>
                                    <p:animEffect transition="in" filter="fade">
                                      <p:cBhvr>
                                        <p:cTn id="236" dur="500"/>
                                        <p:tgtEl>
                                          <p:spTgt spid="115"/>
                                        </p:tgtEl>
                                      </p:cBhvr>
                                    </p:animEffect>
                                  </p:childTnLst>
                                </p:cTn>
                              </p:par>
                              <p:par>
                                <p:cTn id="237" presetID="53" presetClass="entr" presetSubtype="0" fill="hold" nodeType="withEffect">
                                  <p:stCondLst>
                                    <p:cond delay="0"/>
                                  </p:stCondLst>
                                  <p:childTnLst>
                                    <p:set>
                                      <p:cBhvr>
                                        <p:cTn id="238" dur="1" fill="hold">
                                          <p:stCondLst>
                                            <p:cond delay="0"/>
                                          </p:stCondLst>
                                        </p:cTn>
                                        <p:tgtEl>
                                          <p:spTgt spid="121"/>
                                        </p:tgtEl>
                                        <p:attrNameLst>
                                          <p:attrName>style.visibility</p:attrName>
                                        </p:attrNameLst>
                                      </p:cBhvr>
                                      <p:to>
                                        <p:strVal val="visible"/>
                                      </p:to>
                                    </p:set>
                                    <p:anim calcmode="lin" valueType="num">
                                      <p:cBhvr>
                                        <p:cTn id="239" dur="500" fill="hold"/>
                                        <p:tgtEl>
                                          <p:spTgt spid="121"/>
                                        </p:tgtEl>
                                        <p:attrNameLst>
                                          <p:attrName>ppt_w</p:attrName>
                                        </p:attrNameLst>
                                      </p:cBhvr>
                                      <p:tavLst>
                                        <p:tav tm="0">
                                          <p:val>
                                            <p:fltVal val="0"/>
                                          </p:val>
                                        </p:tav>
                                        <p:tav tm="100000">
                                          <p:val>
                                            <p:strVal val="#ppt_w"/>
                                          </p:val>
                                        </p:tav>
                                      </p:tavLst>
                                    </p:anim>
                                    <p:anim calcmode="lin" valueType="num">
                                      <p:cBhvr>
                                        <p:cTn id="240" dur="500" fill="hold"/>
                                        <p:tgtEl>
                                          <p:spTgt spid="121"/>
                                        </p:tgtEl>
                                        <p:attrNameLst>
                                          <p:attrName>ppt_h</p:attrName>
                                        </p:attrNameLst>
                                      </p:cBhvr>
                                      <p:tavLst>
                                        <p:tav tm="0">
                                          <p:val>
                                            <p:fltVal val="0"/>
                                          </p:val>
                                        </p:tav>
                                        <p:tav tm="100000">
                                          <p:val>
                                            <p:strVal val="#ppt_h"/>
                                          </p:val>
                                        </p:tav>
                                      </p:tavLst>
                                    </p:anim>
                                    <p:animEffect transition="in" filter="fade">
                                      <p:cBhvr>
                                        <p:cTn id="241" dur="500"/>
                                        <p:tgtEl>
                                          <p:spTgt spid="121"/>
                                        </p:tgtEl>
                                      </p:cBhvr>
                                    </p:animEffect>
                                  </p:childTnLst>
                                </p:cTn>
                              </p:par>
                              <p:par>
                                <p:cTn id="242" presetID="53" presetClass="entr" presetSubtype="0" fill="hold" nodeType="withEffect">
                                  <p:stCondLst>
                                    <p:cond delay="0"/>
                                  </p:stCondLst>
                                  <p:childTnLst>
                                    <p:set>
                                      <p:cBhvr>
                                        <p:cTn id="243" dur="1" fill="hold">
                                          <p:stCondLst>
                                            <p:cond delay="0"/>
                                          </p:stCondLst>
                                        </p:cTn>
                                        <p:tgtEl>
                                          <p:spTgt spid="116"/>
                                        </p:tgtEl>
                                        <p:attrNameLst>
                                          <p:attrName>style.visibility</p:attrName>
                                        </p:attrNameLst>
                                      </p:cBhvr>
                                      <p:to>
                                        <p:strVal val="visible"/>
                                      </p:to>
                                    </p:set>
                                    <p:anim calcmode="lin" valueType="num">
                                      <p:cBhvr>
                                        <p:cTn id="244" dur="500" fill="hold"/>
                                        <p:tgtEl>
                                          <p:spTgt spid="116"/>
                                        </p:tgtEl>
                                        <p:attrNameLst>
                                          <p:attrName>ppt_w</p:attrName>
                                        </p:attrNameLst>
                                      </p:cBhvr>
                                      <p:tavLst>
                                        <p:tav tm="0">
                                          <p:val>
                                            <p:fltVal val="0"/>
                                          </p:val>
                                        </p:tav>
                                        <p:tav tm="100000">
                                          <p:val>
                                            <p:strVal val="#ppt_w"/>
                                          </p:val>
                                        </p:tav>
                                      </p:tavLst>
                                    </p:anim>
                                    <p:anim calcmode="lin" valueType="num">
                                      <p:cBhvr>
                                        <p:cTn id="245" dur="500" fill="hold"/>
                                        <p:tgtEl>
                                          <p:spTgt spid="116"/>
                                        </p:tgtEl>
                                        <p:attrNameLst>
                                          <p:attrName>ppt_h</p:attrName>
                                        </p:attrNameLst>
                                      </p:cBhvr>
                                      <p:tavLst>
                                        <p:tav tm="0">
                                          <p:val>
                                            <p:fltVal val="0"/>
                                          </p:val>
                                        </p:tav>
                                        <p:tav tm="100000">
                                          <p:val>
                                            <p:strVal val="#ppt_h"/>
                                          </p:val>
                                        </p:tav>
                                      </p:tavLst>
                                    </p:anim>
                                    <p:animEffect transition="in" filter="fade">
                                      <p:cBhvr>
                                        <p:cTn id="246" dur="500"/>
                                        <p:tgtEl>
                                          <p:spTgt spid="116"/>
                                        </p:tgtEl>
                                      </p:cBhvr>
                                    </p:animEffect>
                                  </p:childTnLst>
                                </p:cTn>
                              </p:par>
                              <p:par>
                                <p:cTn id="247" presetID="53" presetClass="entr" presetSubtype="0" fill="hold" nodeType="withEffect">
                                  <p:stCondLst>
                                    <p:cond delay="0"/>
                                  </p:stCondLst>
                                  <p:childTnLst>
                                    <p:set>
                                      <p:cBhvr>
                                        <p:cTn id="248" dur="1" fill="hold">
                                          <p:stCondLst>
                                            <p:cond delay="0"/>
                                          </p:stCondLst>
                                        </p:cTn>
                                        <p:tgtEl>
                                          <p:spTgt spid="117"/>
                                        </p:tgtEl>
                                        <p:attrNameLst>
                                          <p:attrName>style.visibility</p:attrName>
                                        </p:attrNameLst>
                                      </p:cBhvr>
                                      <p:to>
                                        <p:strVal val="visible"/>
                                      </p:to>
                                    </p:set>
                                    <p:anim calcmode="lin" valueType="num">
                                      <p:cBhvr>
                                        <p:cTn id="249" dur="500" fill="hold"/>
                                        <p:tgtEl>
                                          <p:spTgt spid="117"/>
                                        </p:tgtEl>
                                        <p:attrNameLst>
                                          <p:attrName>ppt_w</p:attrName>
                                        </p:attrNameLst>
                                      </p:cBhvr>
                                      <p:tavLst>
                                        <p:tav tm="0">
                                          <p:val>
                                            <p:fltVal val="0"/>
                                          </p:val>
                                        </p:tav>
                                        <p:tav tm="100000">
                                          <p:val>
                                            <p:strVal val="#ppt_w"/>
                                          </p:val>
                                        </p:tav>
                                      </p:tavLst>
                                    </p:anim>
                                    <p:anim calcmode="lin" valueType="num">
                                      <p:cBhvr>
                                        <p:cTn id="250" dur="500" fill="hold"/>
                                        <p:tgtEl>
                                          <p:spTgt spid="117"/>
                                        </p:tgtEl>
                                        <p:attrNameLst>
                                          <p:attrName>ppt_h</p:attrName>
                                        </p:attrNameLst>
                                      </p:cBhvr>
                                      <p:tavLst>
                                        <p:tav tm="0">
                                          <p:val>
                                            <p:fltVal val="0"/>
                                          </p:val>
                                        </p:tav>
                                        <p:tav tm="100000">
                                          <p:val>
                                            <p:strVal val="#ppt_h"/>
                                          </p:val>
                                        </p:tav>
                                      </p:tavLst>
                                    </p:anim>
                                    <p:animEffect transition="in" filter="fade">
                                      <p:cBhvr>
                                        <p:cTn id="251" dur="500"/>
                                        <p:tgtEl>
                                          <p:spTgt spid="117"/>
                                        </p:tgtEl>
                                      </p:cBhvr>
                                    </p:animEffect>
                                  </p:childTnLst>
                                </p:cTn>
                              </p:par>
                              <p:par>
                                <p:cTn id="252" presetID="53" presetClass="entr" presetSubtype="0" fill="hold" nodeType="withEffect">
                                  <p:stCondLst>
                                    <p:cond delay="0"/>
                                  </p:stCondLst>
                                  <p:childTnLst>
                                    <p:set>
                                      <p:cBhvr>
                                        <p:cTn id="253" dur="1" fill="hold">
                                          <p:stCondLst>
                                            <p:cond delay="0"/>
                                          </p:stCondLst>
                                        </p:cTn>
                                        <p:tgtEl>
                                          <p:spTgt spid="123"/>
                                        </p:tgtEl>
                                        <p:attrNameLst>
                                          <p:attrName>style.visibility</p:attrName>
                                        </p:attrNameLst>
                                      </p:cBhvr>
                                      <p:to>
                                        <p:strVal val="visible"/>
                                      </p:to>
                                    </p:set>
                                    <p:anim calcmode="lin" valueType="num">
                                      <p:cBhvr>
                                        <p:cTn id="254" dur="500" fill="hold"/>
                                        <p:tgtEl>
                                          <p:spTgt spid="123"/>
                                        </p:tgtEl>
                                        <p:attrNameLst>
                                          <p:attrName>ppt_w</p:attrName>
                                        </p:attrNameLst>
                                      </p:cBhvr>
                                      <p:tavLst>
                                        <p:tav tm="0">
                                          <p:val>
                                            <p:fltVal val="0"/>
                                          </p:val>
                                        </p:tav>
                                        <p:tav tm="100000">
                                          <p:val>
                                            <p:strVal val="#ppt_w"/>
                                          </p:val>
                                        </p:tav>
                                      </p:tavLst>
                                    </p:anim>
                                    <p:anim calcmode="lin" valueType="num">
                                      <p:cBhvr>
                                        <p:cTn id="255" dur="500" fill="hold"/>
                                        <p:tgtEl>
                                          <p:spTgt spid="123"/>
                                        </p:tgtEl>
                                        <p:attrNameLst>
                                          <p:attrName>ppt_h</p:attrName>
                                        </p:attrNameLst>
                                      </p:cBhvr>
                                      <p:tavLst>
                                        <p:tav tm="0">
                                          <p:val>
                                            <p:fltVal val="0"/>
                                          </p:val>
                                        </p:tav>
                                        <p:tav tm="100000">
                                          <p:val>
                                            <p:strVal val="#ppt_h"/>
                                          </p:val>
                                        </p:tav>
                                      </p:tavLst>
                                    </p:anim>
                                    <p:animEffect transition="in" filter="fade">
                                      <p:cBhvr>
                                        <p:cTn id="256" dur="500"/>
                                        <p:tgtEl>
                                          <p:spTgt spid="123"/>
                                        </p:tgtEl>
                                      </p:cBhvr>
                                    </p:animEffect>
                                  </p:childTnLst>
                                </p:cTn>
                              </p:par>
                              <p:par>
                                <p:cTn id="257" presetID="53" presetClass="entr" presetSubtype="0" fill="hold" nodeType="withEffect">
                                  <p:stCondLst>
                                    <p:cond delay="0"/>
                                  </p:stCondLst>
                                  <p:childTnLst>
                                    <p:set>
                                      <p:cBhvr>
                                        <p:cTn id="258" dur="1" fill="hold">
                                          <p:stCondLst>
                                            <p:cond delay="0"/>
                                          </p:stCondLst>
                                        </p:cTn>
                                        <p:tgtEl>
                                          <p:spTgt spid="118"/>
                                        </p:tgtEl>
                                        <p:attrNameLst>
                                          <p:attrName>style.visibility</p:attrName>
                                        </p:attrNameLst>
                                      </p:cBhvr>
                                      <p:to>
                                        <p:strVal val="visible"/>
                                      </p:to>
                                    </p:set>
                                    <p:anim calcmode="lin" valueType="num">
                                      <p:cBhvr>
                                        <p:cTn id="259" dur="500" fill="hold"/>
                                        <p:tgtEl>
                                          <p:spTgt spid="118"/>
                                        </p:tgtEl>
                                        <p:attrNameLst>
                                          <p:attrName>ppt_w</p:attrName>
                                        </p:attrNameLst>
                                      </p:cBhvr>
                                      <p:tavLst>
                                        <p:tav tm="0">
                                          <p:val>
                                            <p:fltVal val="0"/>
                                          </p:val>
                                        </p:tav>
                                        <p:tav tm="100000">
                                          <p:val>
                                            <p:strVal val="#ppt_w"/>
                                          </p:val>
                                        </p:tav>
                                      </p:tavLst>
                                    </p:anim>
                                    <p:anim calcmode="lin" valueType="num">
                                      <p:cBhvr>
                                        <p:cTn id="260" dur="500" fill="hold"/>
                                        <p:tgtEl>
                                          <p:spTgt spid="118"/>
                                        </p:tgtEl>
                                        <p:attrNameLst>
                                          <p:attrName>ppt_h</p:attrName>
                                        </p:attrNameLst>
                                      </p:cBhvr>
                                      <p:tavLst>
                                        <p:tav tm="0">
                                          <p:val>
                                            <p:fltVal val="0"/>
                                          </p:val>
                                        </p:tav>
                                        <p:tav tm="100000">
                                          <p:val>
                                            <p:strVal val="#ppt_h"/>
                                          </p:val>
                                        </p:tav>
                                      </p:tavLst>
                                    </p:anim>
                                    <p:animEffect transition="in" filter="fade">
                                      <p:cBhvr>
                                        <p:cTn id="261" dur="500"/>
                                        <p:tgtEl>
                                          <p:spTgt spid="118"/>
                                        </p:tgtEl>
                                      </p:cBhvr>
                                    </p:animEffect>
                                  </p:childTnLst>
                                </p:cTn>
                              </p:par>
                              <p:par>
                                <p:cTn id="262" presetID="53" presetClass="entr" presetSubtype="0" fill="hold" nodeType="withEffect">
                                  <p:stCondLst>
                                    <p:cond delay="0"/>
                                  </p:stCondLst>
                                  <p:childTnLst>
                                    <p:set>
                                      <p:cBhvr>
                                        <p:cTn id="263" dur="1" fill="hold">
                                          <p:stCondLst>
                                            <p:cond delay="0"/>
                                          </p:stCondLst>
                                        </p:cTn>
                                        <p:tgtEl>
                                          <p:spTgt spid="125"/>
                                        </p:tgtEl>
                                        <p:attrNameLst>
                                          <p:attrName>style.visibility</p:attrName>
                                        </p:attrNameLst>
                                      </p:cBhvr>
                                      <p:to>
                                        <p:strVal val="visible"/>
                                      </p:to>
                                    </p:set>
                                    <p:anim calcmode="lin" valueType="num">
                                      <p:cBhvr>
                                        <p:cTn id="264" dur="500" fill="hold"/>
                                        <p:tgtEl>
                                          <p:spTgt spid="125"/>
                                        </p:tgtEl>
                                        <p:attrNameLst>
                                          <p:attrName>ppt_w</p:attrName>
                                        </p:attrNameLst>
                                      </p:cBhvr>
                                      <p:tavLst>
                                        <p:tav tm="0">
                                          <p:val>
                                            <p:fltVal val="0"/>
                                          </p:val>
                                        </p:tav>
                                        <p:tav tm="100000">
                                          <p:val>
                                            <p:strVal val="#ppt_w"/>
                                          </p:val>
                                        </p:tav>
                                      </p:tavLst>
                                    </p:anim>
                                    <p:anim calcmode="lin" valueType="num">
                                      <p:cBhvr>
                                        <p:cTn id="265" dur="500" fill="hold"/>
                                        <p:tgtEl>
                                          <p:spTgt spid="125"/>
                                        </p:tgtEl>
                                        <p:attrNameLst>
                                          <p:attrName>ppt_h</p:attrName>
                                        </p:attrNameLst>
                                      </p:cBhvr>
                                      <p:tavLst>
                                        <p:tav tm="0">
                                          <p:val>
                                            <p:fltVal val="0"/>
                                          </p:val>
                                        </p:tav>
                                        <p:tav tm="100000">
                                          <p:val>
                                            <p:strVal val="#ppt_h"/>
                                          </p:val>
                                        </p:tav>
                                      </p:tavLst>
                                    </p:anim>
                                    <p:animEffect transition="in" filter="fade">
                                      <p:cBhvr>
                                        <p:cTn id="266" dur="500"/>
                                        <p:tgtEl>
                                          <p:spTgt spid="125"/>
                                        </p:tgtEl>
                                      </p:cBhvr>
                                    </p:animEffect>
                                  </p:childTnLst>
                                </p:cTn>
                              </p:par>
                              <p:par>
                                <p:cTn id="267" presetID="53" presetClass="entr" presetSubtype="0" fill="hold" nodeType="withEffect">
                                  <p:stCondLst>
                                    <p:cond delay="0"/>
                                  </p:stCondLst>
                                  <p:childTnLst>
                                    <p:set>
                                      <p:cBhvr>
                                        <p:cTn id="268" dur="1" fill="hold">
                                          <p:stCondLst>
                                            <p:cond delay="0"/>
                                          </p:stCondLst>
                                        </p:cTn>
                                        <p:tgtEl>
                                          <p:spTgt spid="57"/>
                                        </p:tgtEl>
                                        <p:attrNameLst>
                                          <p:attrName>style.visibility</p:attrName>
                                        </p:attrNameLst>
                                      </p:cBhvr>
                                      <p:to>
                                        <p:strVal val="visible"/>
                                      </p:to>
                                    </p:set>
                                    <p:anim calcmode="lin" valueType="num">
                                      <p:cBhvr>
                                        <p:cTn id="269" dur="500" fill="hold"/>
                                        <p:tgtEl>
                                          <p:spTgt spid="57"/>
                                        </p:tgtEl>
                                        <p:attrNameLst>
                                          <p:attrName>ppt_w</p:attrName>
                                        </p:attrNameLst>
                                      </p:cBhvr>
                                      <p:tavLst>
                                        <p:tav tm="0">
                                          <p:val>
                                            <p:fltVal val="0"/>
                                          </p:val>
                                        </p:tav>
                                        <p:tav tm="100000">
                                          <p:val>
                                            <p:strVal val="#ppt_w"/>
                                          </p:val>
                                        </p:tav>
                                      </p:tavLst>
                                    </p:anim>
                                    <p:anim calcmode="lin" valueType="num">
                                      <p:cBhvr>
                                        <p:cTn id="270" dur="500" fill="hold"/>
                                        <p:tgtEl>
                                          <p:spTgt spid="57"/>
                                        </p:tgtEl>
                                        <p:attrNameLst>
                                          <p:attrName>ppt_h</p:attrName>
                                        </p:attrNameLst>
                                      </p:cBhvr>
                                      <p:tavLst>
                                        <p:tav tm="0">
                                          <p:val>
                                            <p:fltVal val="0"/>
                                          </p:val>
                                        </p:tav>
                                        <p:tav tm="100000">
                                          <p:val>
                                            <p:strVal val="#ppt_h"/>
                                          </p:val>
                                        </p:tav>
                                      </p:tavLst>
                                    </p:anim>
                                    <p:animEffect transition="in" filter="fade">
                                      <p:cBhvr>
                                        <p:cTn id="271" dur="500"/>
                                        <p:tgtEl>
                                          <p:spTgt spid="57"/>
                                        </p:tgtEl>
                                      </p:cBhvr>
                                    </p:animEffect>
                                  </p:childTnLst>
                                </p:cTn>
                              </p:par>
                              <p:par>
                                <p:cTn id="272" presetID="53" presetClass="entr" presetSubtype="0" fill="hold" nodeType="withEffect">
                                  <p:stCondLst>
                                    <p:cond delay="0"/>
                                  </p:stCondLst>
                                  <p:childTnLst>
                                    <p:set>
                                      <p:cBhvr>
                                        <p:cTn id="273" dur="1" fill="hold">
                                          <p:stCondLst>
                                            <p:cond delay="0"/>
                                          </p:stCondLst>
                                        </p:cTn>
                                        <p:tgtEl>
                                          <p:spTgt spid="133"/>
                                        </p:tgtEl>
                                        <p:attrNameLst>
                                          <p:attrName>style.visibility</p:attrName>
                                        </p:attrNameLst>
                                      </p:cBhvr>
                                      <p:to>
                                        <p:strVal val="visible"/>
                                      </p:to>
                                    </p:set>
                                    <p:anim calcmode="lin" valueType="num">
                                      <p:cBhvr>
                                        <p:cTn id="274" dur="500" fill="hold"/>
                                        <p:tgtEl>
                                          <p:spTgt spid="133"/>
                                        </p:tgtEl>
                                        <p:attrNameLst>
                                          <p:attrName>ppt_w</p:attrName>
                                        </p:attrNameLst>
                                      </p:cBhvr>
                                      <p:tavLst>
                                        <p:tav tm="0">
                                          <p:val>
                                            <p:fltVal val="0"/>
                                          </p:val>
                                        </p:tav>
                                        <p:tav tm="100000">
                                          <p:val>
                                            <p:strVal val="#ppt_w"/>
                                          </p:val>
                                        </p:tav>
                                      </p:tavLst>
                                    </p:anim>
                                    <p:anim calcmode="lin" valueType="num">
                                      <p:cBhvr>
                                        <p:cTn id="275" dur="500" fill="hold"/>
                                        <p:tgtEl>
                                          <p:spTgt spid="133"/>
                                        </p:tgtEl>
                                        <p:attrNameLst>
                                          <p:attrName>ppt_h</p:attrName>
                                        </p:attrNameLst>
                                      </p:cBhvr>
                                      <p:tavLst>
                                        <p:tav tm="0">
                                          <p:val>
                                            <p:fltVal val="0"/>
                                          </p:val>
                                        </p:tav>
                                        <p:tav tm="100000">
                                          <p:val>
                                            <p:strVal val="#ppt_h"/>
                                          </p:val>
                                        </p:tav>
                                      </p:tavLst>
                                    </p:anim>
                                    <p:animEffect transition="in" filter="fade">
                                      <p:cBhvr>
                                        <p:cTn id="276" dur="500"/>
                                        <p:tgtEl>
                                          <p:spTgt spid="133"/>
                                        </p:tgtEl>
                                      </p:cBhvr>
                                    </p:animEffect>
                                  </p:childTnLst>
                                </p:cTn>
                              </p:par>
                              <p:par>
                                <p:cTn id="277" presetID="53" presetClass="entr" presetSubtype="0" fill="hold" nodeType="withEffect">
                                  <p:stCondLst>
                                    <p:cond delay="0"/>
                                  </p:stCondLst>
                                  <p:childTnLst>
                                    <p:set>
                                      <p:cBhvr>
                                        <p:cTn id="278" dur="1" fill="hold">
                                          <p:stCondLst>
                                            <p:cond delay="0"/>
                                          </p:stCondLst>
                                        </p:cTn>
                                        <p:tgtEl>
                                          <p:spTgt spid="58"/>
                                        </p:tgtEl>
                                        <p:attrNameLst>
                                          <p:attrName>style.visibility</p:attrName>
                                        </p:attrNameLst>
                                      </p:cBhvr>
                                      <p:to>
                                        <p:strVal val="visible"/>
                                      </p:to>
                                    </p:set>
                                    <p:anim calcmode="lin" valueType="num">
                                      <p:cBhvr>
                                        <p:cTn id="279" dur="500" fill="hold"/>
                                        <p:tgtEl>
                                          <p:spTgt spid="58"/>
                                        </p:tgtEl>
                                        <p:attrNameLst>
                                          <p:attrName>ppt_w</p:attrName>
                                        </p:attrNameLst>
                                      </p:cBhvr>
                                      <p:tavLst>
                                        <p:tav tm="0">
                                          <p:val>
                                            <p:fltVal val="0"/>
                                          </p:val>
                                        </p:tav>
                                        <p:tav tm="100000">
                                          <p:val>
                                            <p:strVal val="#ppt_w"/>
                                          </p:val>
                                        </p:tav>
                                      </p:tavLst>
                                    </p:anim>
                                    <p:anim calcmode="lin" valueType="num">
                                      <p:cBhvr>
                                        <p:cTn id="280" dur="500" fill="hold"/>
                                        <p:tgtEl>
                                          <p:spTgt spid="58"/>
                                        </p:tgtEl>
                                        <p:attrNameLst>
                                          <p:attrName>ppt_h</p:attrName>
                                        </p:attrNameLst>
                                      </p:cBhvr>
                                      <p:tavLst>
                                        <p:tav tm="0">
                                          <p:val>
                                            <p:fltVal val="0"/>
                                          </p:val>
                                        </p:tav>
                                        <p:tav tm="100000">
                                          <p:val>
                                            <p:strVal val="#ppt_h"/>
                                          </p:val>
                                        </p:tav>
                                      </p:tavLst>
                                    </p:anim>
                                    <p:animEffect transition="in" filter="fade">
                                      <p:cBhvr>
                                        <p:cTn id="281" dur="500"/>
                                        <p:tgtEl>
                                          <p:spTgt spid="58"/>
                                        </p:tgtEl>
                                      </p:cBhvr>
                                    </p:animEffect>
                                  </p:childTnLst>
                                </p:cTn>
                              </p:par>
                              <p:par>
                                <p:cTn id="282" presetID="53" presetClass="entr" presetSubtype="0" fill="hold" nodeType="withEffect">
                                  <p:stCondLst>
                                    <p:cond delay="0"/>
                                  </p:stCondLst>
                                  <p:childTnLst>
                                    <p:set>
                                      <p:cBhvr>
                                        <p:cTn id="283" dur="1" fill="hold">
                                          <p:stCondLst>
                                            <p:cond delay="0"/>
                                          </p:stCondLst>
                                        </p:cTn>
                                        <p:tgtEl>
                                          <p:spTgt spid="131"/>
                                        </p:tgtEl>
                                        <p:attrNameLst>
                                          <p:attrName>style.visibility</p:attrName>
                                        </p:attrNameLst>
                                      </p:cBhvr>
                                      <p:to>
                                        <p:strVal val="visible"/>
                                      </p:to>
                                    </p:set>
                                    <p:anim calcmode="lin" valueType="num">
                                      <p:cBhvr>
                                        <p:cTn id="284" dur="500" fill="hold"/>
                                        <p:tgtEl>
                                          <p:spTgt spid="131"/>
                                        </p:tgtEl>
                                        <p:attrNameLst>
                                          <p:attrName>ppt_w</p:attrName>
                                        </p:attrNameLst>
                                      </p:cBhvr>
                                      <p:tavLst>
                                        <p:tav tm="0">
                                          <p:val>
                                            <p:fltVal val="0"/>
                                          </p:val>
                                        </p:tav>
                                        <p:tav tm="100000">
                                          <p:val>
                                            <p:strVal val="#ppt_w"/>
                                          </p:val>
                                        </p:tav>
                                      </p:tavLst>
                                    </p:anim>
                                    <p:anim calcmode="lin" valueType="num">
                                      <p:cBhvr>
                                        <p:cTn id="285" dur="500" fill="hold"/>
                                        <p:tgtEl>
                                          <p:spTgt spid="131"/>
                                        </p:tgtEl>
                                        <p:attrNameLst>
                                          <p:attrName>ppt_h</p:attrName>
                                        </p:attrNameLst>
                                      </p:cBhvr>
                                      <p:tavLst>
                                        <p:tav tm="0">
                                          <p:val>
                                            <p:fltVal val="0"/>
                                          </p:val>
                                        </p:tav>
                                        <p:tav tm="100000">
                                          <p:val>
                                            <p:strVal val="#ppt_h"/>
                                          </p:val>
                                        </p:tav>
                                      </p:tavLst>
                                    </p:anim>
                                    <p:animEffect transition="in" filter="fade">
                                      <p:cBhvr>
                                        <p:cTn id="286" dur="500"/>
                                        <p:tgtEl>
                                          <p:spTgt spid="131"/>
                                        </p:tgtEl>
                                      </p:cBhvr>
                                    </p:animEffect>
                                  </p:childTnLst>
                                </p:cTn>
                              </p:par>
                              <p:par>
                                <p:cTn id="287" presetID="53" presetClass="entr" presetSubtype="0" fill="hold" nodeType="withEffect">
                                  <p:stCondLst>
                                    <p:cond delay="0"/>
                                  </p:stCondLst>
                                  <p:childTnLst>
                                    <p:set>
                                      <p:cBhvr>
                                        <p:cTn id="288" dur="1" fill="hold">
                                          <p:stCondLst>
                                            <p:cond delay="0"/>
                                          </p:stCondLst>
                                        </p:cTn>
                                        <p:tgtEl>
                                          <p:spTgt spid="59"/>
                                        </p:tgtEl>
                                        <p:attrNameLst>
                                          <p:attrName>style.visibility</p:attrName>
                                        </p:attrNameLst>
                                      </p:cBhvr>
                                      <p:to>
                                        <p:strVal val="visible"/>
                                      </p:to>
                                    </p:set>
                                    <p:anim calcmode="lin" valueType="num">
                                      <p:cBhvr>
                                        <p:cTn id="289" dur="500" fill="hold"/>
                                        <p:tgtEl>
                                          <p:spTgt spid="59"/>
                                        </p:tgtEl>
                                        <p:attrNameLst>
                                          <p:attrName>ppt_w</p:attrName>
                                        </p:attrNameLst>
                                      </p:cBhvr>
                                      <p:tavLst>
                                        <p:tav tm="0">
                                          <p:val>
                                            <p:fltVal val="0"/>
                                          </p:val>
                                        </p:tav>
                                        <p:tav tm="100000">
                                          <p:val>
                                            <p:strVal val="#ppt_w"/>
                                          </p:val>
                                        </p:tav>
                                      </p:tavLst>
                                    </p:anim>
                                    <p:anim calcmode="lin" valueType="num">
                                      <p:cBhvr>
                                        <p:cTn id="290" dur="500" fill="hold"/>
                                        <p:tgtEl>
                                          <p:spTgt spid="59"/>
                                        </p:tgtEl>
                                        <p:attrNameLst>
                                          <p:attrName>ppt_h</p:attrName>
                                        </p:attrNameLst>
                                      </p:cBhvr>
                                      <p:tavLst>
                                        <p:tav tm="0">
                                          <p:val>
                                            <p:fltVal val="0"/>
                                          </p:val>
                                        </p:tav>
                                        <p:tav tm="100000">
                                          <p:val>
                                            <p:strVal val="#ppt_h"/>
                                          </p:val>
                                        </p:tav>
                                      </p:tavLst>
                                    </p:anim>
                                    <p:animEffect transition="in" filter="fade">
                                      <p:cBhvr>
                                        <p:cTn id="291" dur="500"/>
                                        <p:tgtEl>
                                          <p:spTgt spid="59"/>
                                        </p:tgtEl>
                                      </p:cBhvr>
                                    </p:animEffect>
                                  </p:childTnLst>
                                </p:cTn>
                              </p:par>
                              <p:par>
                                <p:cTn id="292" presetID="53" presetClass="entr" presetSubtype="0" fill="hold" nodeType="withEffect">
                                  <p:stCondLst>
                                    <p:cond delay="0"/>
                                  </p:stCondLst>
                                  <p:childTnLst>
                                    <p:set>
                                      <p:cBhvr>
                                        <p:cTn id="293" dur="1" fill="hold">
                                          <p:stCondLst>
                                            <p:cond delay="0"/>
                                          </p:stCondLst>
                                        </p:cTn>
                                        <p:tgtEl>
                                          <p:spTgt spid="129"/>
                                        </p:tgtEl>
                                        <p:attrNameLst>
                                          <p:attrName>style.visibility</p:attrName>
                                        </p:attrNameLst>
                                      </p:cBhvr>
                                      <p:to>
                                        <p:strVal val="visible"/>
                                      </p:to>
                                    </p:set>
                                    <p:anim calcmode="lin" valueType="num">
                                      <p:cBhvr>
                                        <p:cTn id="294" dur="500" fill="hold"/>
                                        <p:tgtEl>
                                          <p:spTgt spid="129"/>
                                        </p:tgtEl>
                                        <p:attrNameLst>
                                          <p:attrName>ppt_w</p:attrName>
                                        </p:attrNameLst>
                                      </p:cBhvr>
                                      <p:tavLst>
                                        <p:tav tm="0">
                                          <p:val>
                                            <p:fltVal val="0"/>
                                          </p:val>
                                        </p:tav>
                                        <p:tav tm="100000">
                                          <p:val>
                                            <p:strVal val="#ppt_w"/>
                                          </p:val>
                                        </p:tav>
                                      </p:tavLst>
                                    </p:anim>
                                    <p:anim calcmode="lin" valueType="num">
                                      <p:cBhvr>
                                        <p:cTn id="295" dur="500" fill="hold"/>
                                        <p:tgtEl>
                                          <p:spTgt spid="129"/>
                                        </p:tgtEl>
                                        <p:attrNameLst>
                                          <p:attrName>ppt_h</p:attrName>
                                        </p:attrNameLst>
                                      </p:cBhvr>
                                      <p:tavLst>
                                        <p:tav tm="0">
                                          <p:val>
                                            <p:fltVal val="0"/>
                                          </p:val>
                                        </p:tav>
                                        <p:tav tm="100000">
                                          <p:val>
                                            <p:strVal val="#ppt_h"/>
                                          </p:val>
                                        </p:tav>
                                      </p:tavLst>
                                    </p:anim>
                                    <p:animEffect transition="in" filter="fade">
                                      <p:cBhvr>
                                        <p:cTn id="296" dur="500"/>
                                        <p:tgtEl>
                                          <p:spTgt spid="129"/>
                                        </p:tgtEl>
                                      </p:cBhvr>
                                    </p:animEffect>
                                  </p:childTnLst>
                                </p:cTn>
                              </p:par>
                              <p:par>
                                <p:cTn id="297" presetID="53" presetClass="entr" presetSubtype="0" fill="hold" nodeType="withEffect">
                                  <p:stCondLst>
                                    <p:cond delay="0"/>
                                  </p:stCondLst>
                                  <p:childTnLst>
                                    <p:set>
                                      <p:cBhvr>
                                        <p:cTn id="298" dur="1" fill="hold">
                                          <p:stCondLst>
                                            <p:cond delay="0"/>
                                          </p:stCondLst>
                                        </p:cTn>
                                        <p:tgtEl>
                                          <p:spTgt spid="60"/>
                                        </p:tgtEl>
                                        <p:attrNameLst>
                                          <p:attrName>style.visibility</p:attrName>
                                        </p:attrNameLst>
                                      </p:cBhvr>
                                      <p:to>
                                        <p:strVal val="visible"/>
                                      </p:to>
                                    </p:set>
                                    <p:anim calcmode="lin" valueType="num">
                                      <p:cBhvr>
                                        <p:cTn id="299" dur="500" fill="hold"/>
                                        <p:tgtEl>
                                          <p:spTgt spid="60"/>
                                        </p:tgtEl>
                                        <p:attrNameLst>
                                          <p:attrName>ppt_w</p:attrName>
                                        </p:attrNameLst>
                                      </p:cBhvr>
                                      <p:tavLst>
                                        <p:tav tm="0">
                                          <p:val>
                                            <p:fltVal val="0"/>
                                          </p:val>
                                        </p:tav>
                                        <p:tav tm="100000">
                                          <p:val>
                                            <p:strVal val="#ppt_w"/>
                                          </p:val>
                                        </p:tav>
                                      </p:tavLst>
                                    </p:anim>
                                    <p:anim calcmode="lin" valueType="num">
                                      <p:cBhvr>
                                        <p:cTn id="300" dur="500" fill="hold"/>
                                        <p:tgtEl>
                                          <p:spTgt spid="60"/>
                                        </p:tgtEl>
                                        <p:attrNameLst>
                                          <p:attrName>ppt_h</p:attrName>
                                        </p:attrNameLst>
                                      </p:cBhvr>
                                      <p:tavLst>
                                        <p:tav tm="0">
                                          <p:val>
                                            <p:fltVal val="0"/>
                                          </p:val>
                                        </p:tav>
                                        <p:tav tm="100000">
                                          <p:val>
                                            <p:strVal val="#ppt_h"/>
                                          </p:val>
                                        </p:tav>
                                      </p:tavLst>
                                    </p:anim>
                                    <p:animEffect transition="in" filter="fade">
                                      <p:cBhvr>
                                        <p:cTn id="301" dur="500"/>
                                        <p:tgtEl>
                                          <p:spTgt spid="60"/>
                                        </p:tgtEl>
                                      </p:cBhvr>
                                    </p:animEffect>
                                  </p:childTnLst>
                                </p:cTn>
                              </p:par>
                              <p:par>
                                <p:cTn id="302" presetID="53" presetClass="entr" presetSubtype="0" fill="hold" nodeType="withEffect">
                                  <p:stCondLst>
                                    <p:cond delay="0"/>
                                  </p:stCondLst>
                                  <p:childTnLst>
                                    <p:set>
                                      <p:cBhvr>
                                        <p:cTn id="303" dur="1" fill="hold">
                                          <p:stCondLst>
                                            <p:cond delay="0"/>
                                          </p:stCondLst>
                                        </p:cTn>
                                        <p:tgtEl>
                                          <p:spTgt spid="127"/>
                                        </p:tgtEl>
                                        <p:attrNameLst>
                                          <p:attrName>style.visibility</p:attrName>
                                        </p:attrNameLst>
                                      </p:cBhvr>
                                      <p:to>
                                        <p:strVal val="visible"/>
                                      </p:to>
                                    </p:set>
                                    <p:anim calcmode="lin" valueType="num">
                                      <p:cBhvr>
                                        <p:cTn id="304" dur="500" fill="hold"/>
                                        <p:tgtEl>
                                          <p:spTgt spid="127"/>
                                        </p:tgtEl>
                                        <p:attrNameLst>
                                          <p:attrName>ppt_w</p:attrName>
                                        </p:attrNameLst>
                                      </p:cBhvr>
                                      <p:tavLst>
                                        <p:tav tm="0">
                                          <p:val>
                                            <p:fltVal val="0"/>
                                          </p:val>
                                        </p:tav>
                                        <p:tav tm="100000">
                                          <p:val>
                                            <p:strVal val="#ppt_w"/>
                                          </p:val>
                                        </p:tav>
                                      </p:tavLst>
                                    </p:anim>
                                    <p:anim calcmode="lin" valueType="num">
                                      <p:cBhvr>
                                        <p:cTn id="305" dur="500" fill="hold"/>
                                        <p:tgtEl>
                                          <p:spTgt spid="127"/>
                                        </p:tgtEl>
                                        <p:attrNameLst>
                                          <p:attrName>ppt_h</p:attrName>
                                        </p:attrNameLst>
                                      </p:cBhvr>
                                      <p:tavLst>
                                        <p:tav tm="0">
                                          <p:val>
                                            <p:fltVal val="0"/>
                                          </p:val>
                                        </p:tav>
                                        <p:tav tm="100000">
                                          <p:val>
                                            <p:strVal val="#ppt_h"/>
                                          </p:val>
                                        </p:tav>
                                      </p:tavLst>
                                    </p:anim>
                                    <p:animEffect transition="in" filter="fade">
                                      <p:cBhvr>
                                        <p:cTn id="306" dur="500"/>
                                        <p:tgtEl>
                                          <p:spTgt spid="127"/>
                                        </p:tgtEl>
                                      </p:cBhvr>
                                    </p:animEffect>
                                  </p:childTnLst>
                                </p:cTn>
                              </p:par>
                              <p:par>
                                <p:cTn id="307" presetID="35" presetClass="entr" presetSubtype="0" fill="hold" grpId="0" nodeType="withEffect">
                                  <p:stCondLst>
                                    <p:cond delay="0"/>
                                  </p:stCondLst>
                                  <p:childTnLst>
                                    <p:set>
                                      <p:cBhvr>
                                        <p:cTn id="308" dur="1" fill="hold">
                                          <p:stCondLst>
                                            <p:cond delay="0"/>
                                          </p:stCondLst>
                                        </p:cTn>
                                        <p:tgtEl>
                                          <p:spTgt spid="107"/>
                                        </p:tgtEl>
                                        <p:attrNameLst>
                                          <p:attrName>style.visibility</p:attrName>
                                        </p:attrNameLst>
                                      </p:cBhvr>
                                      <p:to>
                                        <p:strVal val="visible"/>
                                      </p:to>
                                    </p:set>
                                    <p:animEffect transition="in" filter="fade">
                                      <p:cBhvr>
                                        <p:cTn id="309" dur="2000"/>
                                        <p:tgtEl>
                                          <p:spTgt spid="107"/>
                                        </p:tgtEl>
                                      </p:cBhvr>
                                    </p:animEffect>
                                    <p:anim calcmode="lin" valueType="num">
                                      <p:cBhvr>
                                        <p:cTn id="310" dur="2000" fill="hold"/>
                                        <p:tgtEl>
                                          <p:spTgt spid="107"/>
                                        </p:tgtEl>
                                        <p:attrNameLst>
                                          <p:attrName>style.rotation</p:attrName>
                                        </p:attrNameLst>
                                      </p:cBhvr>
                                      <p:tavLst>
                                        <p:tav tm="0">
                                          <p:val>
                                            <p:fltVal val="720"/>
                                          </p:val>
                                        </p:tav>
                                        <p:tav tm="100000">
                                          <p:val>
                                            <p:fltVal val="0"/>
                                          </p:val>
                                        </p:tav>
                                      </p:tavLst>
                                    </p:anim>
                                    <p:anim calcmode="lin" valueType="num">
                                      <p:cBhvr>
                                        <p:cTn id="311" dur="2000" fill="hold"/>
                                        <p:tgtEl>
                                          <p:spTgt spid="107"/>
                                        </p:tgtEl>
                                        <p:attrNameLst>
                                          <p:attrName>ppt_h</p:attrName>
                                        </p:attrNameLst>
                                      </p:cBhvr>
                                      <p:tavLst>
                                        <p:tav tm="0">
                                          <p:val>
                                            <p:fltVal val="0"/>
                                          </p:val>
                                        </p:tav>
                                        <p:tav tm="100000">
                                          <p:val>
                                            <p:strVal val="#ppt_h"/>
                                          </p:val>
                                        </p:tav>
                                      </p:tavLst>
                                    </p:anim>
                                    <p:anim calcmode="lin" valueType="num">
                                      <p:cBhvr>
                                        <p:cTn id="312" dur="2000" fill="hold"/>
                                        <p:tgtEl>
                                          <p:spTgt spid="107"/>
                                        </p:tgtEl>
                                        <p:attrNameLst>
                                          <p:attrName>ppt_w</p:attrName>
                                        </p:attrNameLst>
                                      </p:cBhvr>
                                      <p:tavLst>
                                        <p:tav tm="0">
                                          <p:val>
                                            <p:fltVal val="0"/>
                                          </p:val>
                                        </p:tav>
                                        <p:tav tm="100000">
                                          <p:val>
                                            <p:strVal val="#ppt_w"/>
                                          </p:val>
                                        </p:tav>
                                      </p:tavLst>
                                    </p:anim>
                                  </p:childTnLst>
                                </p:cTn>
                              </p:par>
                              <p:par>
                                <p:cTn id="313" presetID="35" presetClass="entr" presetSubtype="0" fill="hold" grpId="1" nodeType="withEffect">
                                  <p:stCondLst>
                                    <p:cond delay="0"/>
                                  </p:stCondLst>
                                  <p:childTnLst>
                                    <p:set>
                                      <p:cBhvr>
                                        <p:cTn id="314" dur="1" fill="hold">
                                          <p:stCondLst>
                                            <p:cond delay="0"/>
                                          </p:stCondLst>
                                        </p:cTn>
                                        <p:tgtEl>
                                          <p:spTgt spid="106"/>
                                        </p:tgtEl>
                                        <p:attrNameLst>
                                          <p:attrName>style.visibility</p:attrName>
                                        </p:attrNameLst>
                                      </p:cBhvr>
                                      <p:to>
                                        <p:strVal val="visible"/>
                                      </p:to>
                                    </p:set>
                                    <p:animEffect transition="in" filter="fade">
                                      <p:cBhvr>
                                        <p:cTn id="315" dur="2000"/>
                                        <p:tgtEl>
                                          <p:spTgt spid="106"/>
                                        </p:tgtEl>
                                      </p:cBhvr>
                                    </p:animEffect>
                                    <p:anim calcmode="lin" valueType="num">
                                      <p:cBhvr>
                                        <p:cTn id="316" dur="2000" fill="hold"/>
                                        <p:tgtEl>
                                          <p:spTgt spid="106"/>
                                        </p:tgtEl>
                                        <p:attrNameLst>
                                          <p:attrName>style.rotation</p:attrName>
                                        </p:attrNameLst>
                                      </p:cBhvr>
                                      <p:tavLst>
                                        <p:tav tm="0">
                                          <p:val>
                                            <p:fltVal val="720"/>
                                          </p:val>
                                        </p:tav>
                                        <p:tav tm="100000">
                                          <p:val>
                                            <p:fltVal val="0"/>
                                          </p:val>
                                        </p:tav>
                                      </p:tavLst>
                                    </p:anim>
                                    <p:anim calcmode="lin" valueType="num">
                                      <p:cBhvr>
                                        <p:cTn id="317" dur="2000" fill="hold"/>
                                        <p:tgtEl>
                                          <p:spTgt spid="106"/>
                                        </p:tgtEl>
                                        <p:attrNameLst>
                                          <p:attrName>ppt_h</p:attrName>
                                        </p:attrNameLst>
                                      </p:cBhvr>
                                      <p:tavLst>
                                        <p:tav tm="0">
                                          <p:val>
                                            <p:fltVal val="0"/>
                                          </p:val>
                                        </p:tav>
                                        <p:tav tm="100000">
                                          <p:val>
                                            <p:strVal val="#ppt_h"/>
                                          </p:val>
                                        </p:tav>
                                      </p:tavLst>
                                    </p:anim>
                                    <p:anim calcmode="lin" valueType="num">
                                      <p:cBhvr>
                                        <p:cTn id="318" dur="2000" fill="hold"/>
                                        <p:tgtEl>
                                          <p:spTgt spid="106"/>
                                        </p:tgtEl>
                                        <p:attrNameLst>
                                          <p:attrName>ppt_w</p:attrName>
                                        </p:attrNameLst>
                                      </p:cBhvr>
                                      <p:tavLst>
                                        <p:tav tm="0">
                                          <p:val>
                                            <p:fltVal val="0"/>
                                          </p:val>
                                        </p:tav>
                                        <p:tav tm="100000">
                                          <p:val>
                                            <p:strVal val="#ppt_w"/>
                                          </p:val>
                                        </p:tav>
                                      </p:tavLst>
                                    </p:anim>
                                  </p:childTnLst>
                                </p:cTn>
                              </p:par>
                            </p:childTnLst>
                          </p:cTn>
                        </p:par>
                      </p:childTnLst>
                    </p:cTn>
                  </p:par>
                  <p:par>
                    <p:cTn id="319" fill="hold">
                      <p:stCondLst>
                        <p:cond delay="indefinite"/>
                      </p:stCondLst>
                      <p:childTnLst>
                        <p:par>
                          <p:cTn id="320" fill="hold">
                            <p:stCondLst>
                              <p:cond delay="0"/>
                            </p:stCondLst>
                            <p:childTnLst>
                              <p:par>
                                <p:cTn id="321" presetID="53" presetClass="entr" presetSubtype="16" fill="hold" grpId="0" nodeType="clickEffect">
                                  <p:stCondLst>
                                    <p:cond delay="0"/>
                                  </p:stCondLst>
                                  <p:childTnLst>
                                    <p:set>
                                      <p:cBhvr>
                                        <p:cTn id="322" dur="1" fill="hold">
                                          <p:stCondLst>
                                            <p:cond delay="0"/>
                                          </p:stCondLst>
                                        </p:cTn>
                                        <p:tgtEl>
                                          <p:spTgt spid="87"/>
                                        </p:tgtEl>
                                        <p:attrNameLst>
                                          <p:attrName>style.visibility</p:attrName>
                                        </p:attrNameLst>
                                      </p:cBhvr>
                                      <p:to>
                                        <p:strVal val="visible"/>
                                      </p:to>
                                    </p:set>
                                    <p:anim calcmode="lin" valueType="num">
                                      <p:cBhvr>
                                        <p:cTn id="323" dur="500" fill="hold"/>
                                        <p:tgtEl>
                                          <p:spTgt spid="87"/>
                                        </p:tgtEl>
                                        <p:attrNameLst>
                                          <p:attrName>ppt_w</p:attrName>
                                        </p:attrNameLst>
                                      </p:cBhvr>
                                      <p:tavLst>
                                        <p:tav tm="0">
                                          <p:val>
                                            <p:fltVal val="0"/>
                                          </p:val>
                                        </p:tav>
                                        <p:tav tm="100000">
                                          <p:val>
                                            <p:strVal val="#ppt_w"/>
                                          </p:val>
                                        </p:tav>
                                      </p:tavLst>
                                    </p:anim>
                                    <p:anim calcmode="lin" valueType="num">
                                      <p:cBhvr>
                                        <p:cTn id="324" dur="500" fill="hold"/>
                                        <p:tgtEl>
                                          <p:spTgt spid="87"/>
                                        </p:tgtEl>
                                        <p:attrNameLst>
                                          <p:attrName>ppt_h</p:attrName>
                                        </p:attrNameLst>
                                      </p:cBhvr>
                                      <p:tavLst>
                                        <p:tav tm="0">
                                          <p:val>
                                            <p:fltVal val="0"/>
                                          </p:val>
                                        </p:tav>
                                        <p:tav tm="100000">
                                          <p:val>
                                            <p:strVal val="#ppt_h"/>
                                          </p:val>
                                        </p:tav>
                                      </p:tavLst>
                                    </p:anim>
                                    <p:animEffect transition="in" filter="fade">
                                      <p:cBhvr>
                                        <p:cTn id="325" dur="500"/>
                                        <p:tgtEl>
                                          <p:spTgt spid="87"/>
                                        </p:tgtEl>
                                      </p:cBhvr>
                                    </p:animEffect>
                                  </p:childTnLst>
                                </p:cTn>
                              </p:par>
                              <p:par>
                                <p:cTn id="326" presetID="53" presetClass="entr" presetSubtype="16" fill="hold" grpId="0" nodeType="withEffect">
                                  <p:stCondLst>
                                    <p:cond delay="0"/>
                                  </p:stCondLst>
                                  <p:childTnLst>
                                    <p:set>
                                      <p:cBhvr>
                                        <p:cTn id="327" dur="1" fill="hold">
                                          <p:stCondLst>
                                            <p:cond delay="0"/>
                                          </p:stCondLst>
                                        </p:cTn>
                                        <p:tgtEl>
                                          <p:spTgt spid="70"/>
                                        </p:tgtEl>
                                        <p:attrNameLst>
                                          <p:attrName>style.visibility</p:attrName>
                                        </p:attrNameLst>
                                      </p:cBhvr>
                                      <p:to>
                                        <p:strVal val="visible"/>
                                      </p:to>
                                    </p:set>
                                    <p:anim calcmode="lin" valueType="num">
                                      <p:cBhvr>
                                        <p:cTn id="328" dur="500" fill="hold"/>
                                        <p:tgtEl>
                                          <p:spTgt spid="70"/>
                                        </p:tgtEl>
                                        <p:attrNameLst>
                                          <p:attrName>ppt_w</p:attrName>
                                        </p:attrNameLst>
                                      </p:cBhvr>
                                      <p:tavLst>
                                        <p:tav tm="0">
                                          <p:val>
                                            <p:fltVal val="0"/>
                                          </p:val>
                                        </p:tav>
                                        <p:tav tm="100000">
                                          <p:val>
                                            <p:strVal val="#ppt_w"/>
                                          </p:val>
                                        </p:tav>
                                      </p:tavLst>
                                    </p:anim>
                                    <p:anim calcmode="lin" valueType="num">
                                      <p:cBhvr>
                                        <p:cTn id="329" dur="500" fill="hold"/>
                                        <p:tgtEl>
                                          <p:spTgt spid="70"/>
                                        </p:tgtEl>
                                        <p:attrNameLst>
                                          <p:attrName>ppt_h</p:attrName>
                                        </p:attrNameLst>
                                      </p:cBhvr>
                                      <p:tavLst>
                                        <p:tav tm="0">
                                          <p:val>
                                            <p:fltVal val="0"/>
                                          </p:val>
                                        </p:tav>
                                        <p:tav tm="100000">
                                          <p:val>
                                            <p:strVal val="#ppt_h"/>
                                          </p:val>
                                        </p:tav>
                                      </p:tavLst>
                                    </p:anim>
                                    <p:animEffect transition="in" filter="fade">
                                      <p:cBhvr>
                                        <p:cTn id="330" dur="500"/>
                                        <p:tgtEl>
                                          <p:spTgt spid="70"/>
                                        </p:tgtEl>
                                      </p:cBhvr>
                                    </p:animEffect>
                                  </p:childTnLst>
                                </p:cTn>
                              </p:par>
                              <p:par>
                                <p:cTn id="331" presetID="53" presetClass="entr" presetSubtype="16" fill="hold" grpId="0" nodeType="withEffect">
                                  <p:stCondLst>
                                    <p:cond delay="0"/>
                                  </p:stCondLst>
                                  <p:childTnLst>
                                    <p:set>
                                      <p:cBhvr>
                                        <p:cTn id="332" dur="1" fill="hold">
                                          <p:stCondLst>
                                            <p:cond delay="0"/>
                                          </p:stCondLst>
                                        </p:cTn>
                                        <p:tgtEl>
                                          <p:spTgt spid="16"/>
                                        </p:tgtEl>
                                        <p:attrNameLst>
                                          <p:attrName>style.visibility</p:attrName>
                                        </p:attrNameLst>
                                      </p:cBhvr>
                                      <p:to>
                                        <p:strVal val="visible"/>
                                      </p:to>
                                    </p:set>
                                    <p:anim calcmode="lin" valueType="num">
                                      <p:cBhvr>
                                        <p:cTn id="333" dur="500" fill="hold"/>
                                        <p:tgtEl>
                                          <p:spTgt spid="16"/>
                                        </p:tgtEl>
                                        <p:attrNameLst>
                                          <p:attrName>ppt_w</p:attrName>
                                        </p:attrNameLst>
                                      </p:cBhvr>
                                      <p:tavLst>
                                        <p:tav tm="0">
                                          <p:val>
                                            <p:fltVal val="0"/>
                                          </p:val>
                                        </p:tav>
                                        <p:tav tm="100000">
                                          <p:val>
                                            <p:strVal val="#ppt_w"/>
                                          </p:val>
                                        </p:tav>
                                      </p:tavLst>
                                    </p:anim>
                                    <p:anim calcmode="lin" valueType="num">
                                      <p:cBhvr>
                                        <p:cTn id="334" dur="500" fill="hold"/>
                                        <p:tgtEl>
                                          <p:spTgt spid="16"/>
                                        </p:tgtEl>
                                        <p:attrNameLst>
                                          <p:attrName>ppt_h</p:attrName>
                                        </p:attrNameLst>
                                      </p:cBhvr>
                                      <p:tavLst>
                                        <p:tav tm="0">
                                          <p:val>
                                            <p:fltVal val="0"/>
                                          </p:val>
                                        </p:tav>
                                        <p:tav tm="100000">
                                          <p:val>
                                            <p:strVal val="#ppt_h"/>
                                          </p:val>
                                        </p:tav>
                                      </p:tavLst>
                                    </p:anim>
                                    <p:animEffect transition="in" filter="fade">
                                      <p:cBhvr>
                                        <p:cTn id="335" dur="500"/>
                                        <p:tgtEl>
                                          <p:spTgt spid="16"/>
                                        </p:tgtEl>
                                      </p:cBhvr>
                                    </p:animEffect>
                                  </p:childTnLst>
                                </p:cTn>
                              </p:par>
                              <p:par>
                                <p:cTn id="336" presetID="53" presetClass="entr" presetSubtype="16" fill="hold" grpId="0" nodeType="withEffect">
                                  <p:stCondLst>
                                    <p:cond delay="0"/>
                                  </p:stCondLst>
                                  <p:childTnLst>
                                    <p:set>
                                      <p:cBhvr>
                                        <p:cTn id="337" dur="1" fill="hold">
                                          <p:stCondLst>
                                            <p:cond delay="0"/>
                                          </p:stCondLst>
                                        </p:cTn>
                                        <p:tgtEl>
                                          <p:spTgt spid="72"/>
                                        </p:tgtEl>
                                        <p:attrNameLst>
                                          <p:attrName>style.visibility</p:attrName>
                                        </p:attrNameLst>
                                      </p:cBhvr>
                                      <p:to>
                                        <p:strVal val="visible"/>
                                      </p:to>
                                    </p:set>
                                    <p:anim calcmode="lin" valueType="num">
                                      <p:cBhvr>
                                        <p:cTn id="338" dur="500" fill="hold"/>
                                        <p:tgtEl>
                                          <p:spTgt spid="72"/>
                                        </p:tgtEl>
                                        <p:attrNameLst>
                                          <p:attrName>ppt_w</p:attrName>
                                        </p:attrNameLst>
                                      </p:cBhvr>
                                      <p:tavLst>
                                        <p:tav tm="0">
                                          <p:val>
                                            <p:fltVal val="0"/>
                                          </p:val>
                                        </p:tav>
                                        <p:tav tm="100000">
                                          <p:val>
                                            <p:strVal val="#ppt_w"/>
                                          </p:val>
                                        </p:tav>
                                      </p:tavLst>
                                    </p:anim>
                                    <p:anim calcmode="lin" valueType="num">
                                      <p:cBhvr>
                                        <p:cTn id="339" dur="500" fill="hold"/>
                                        <p:tgtEl>
                                          <p:spTgt spid="72"/>
                                        </p:tgtEl>
                                        <p:attrNameLst>
                                          <p:attrName>ppt_h</p:attrName>
                                        </p:attrNameLst>
                                      </p:cBhvr>
                                      <p:tavLst>
                                        <p:tav tm="0">
                                          <p:val>
                                            <p:fltVal val="0"/>
                                          </p:val>
                                        </p:tav>
                                        <p:tav tm="100000">
                                          <p:val>
                                            <p:strVal val="#ppt_h"/>
                                          </p:val>
                                        </p:tav>
                                      </p:tavLst>
                                    </p:anim>
                                    <p:animEffect transition="in" filter="fade">
                                      <p:cBhvr>
                                        <p:cTn id="340" dur="500"/>
                                        <p:tgtEl>
                                          <p:spTgt spid="72"/>
                                        </p:tgtEl>
                                      </p:cBhvr>
                                    </p:animEffect>
                                  </p:childTnLst>
                                </p:cTn>
                              </p:par>
                              <p:par>
                                <p:cTn id="341" presetID="53" presetClass="entr" presetSubtype="16" fill="hold" grpId="0" nodeType="withEffect">
                                  <p:stCondLst>
                                    <p:cond delay="0"/>
                                  </p:stCondLst>
                                  <p:childTnLst>
                                    <p:set>
                                      <p:cBhvr>
                                        <p:cTn id="342" dur="1" fill="hold">
                                          <p:stCondLst>
                                            <p:cond delay="0"/>
                                          </p:stCondLst>
                                        </p:cTn>
                                        <p:tgtEl>
                                          <p:spTgt spid="73"/>
                                        </p:tgtEl>
                                        <p:attrNameLst>
                                          <p:attrName>style.visibility</p:attrName>
                                        </p:attrNameLst>
                                      </p:cBhvr>
                                      <p:to>
                                        <p:strVal val="visible"/>
                                      </p:to>
                                    </p:set>
                                    <p:anim calcmode="lin" valueType="num">
                                      <p:cBhvr>
                                        <p:cTn id="343" dur="500" fill="hold"/>
                                        <p:tgtEl>
                                          <p:spTgt spid="73"/>
                                        </p:tgtEl>
                                        <p:attrNameLst>
                                          <p:attrName>ppt_w</p:attrName>
                                        </p:attrNameLst>
                                      </p:cBhvr>
                                      <p:tavLst>
                                        <p:tav tm="0">
                                          <p:val>
                                            <p:fltVal val="0"/>
                                          </p:val>
                                        </p:tav>
                                        <p:tav tm="100000">
                                          <p:val>
                                            <p:strVal val="#ppt_w"/>
                                          </p:val>
                                        </p:tav>
                                      </p:tavLst>
                                    </p:anim>
                                    <p:anim calcmode="lin" valueType="num">
                                      <p:cBhvr>
                                        <p:cTn id="344" dur="500" fill="hold"/>
                                        <p:tgtEl>
                                          <p:spTgt spid="73"/>
                                        </p:tgtEl>
                                        <p:attrNameLst>
                                          <p:attrName>ppt_h</p:attrName>
                                        </p:attrNameLst>
                                      </p:cBhvr>
                                      <p:tavLst>
                                        <p:tav tm="0">
                                          <p:val>
                                            <p:fltVal val="0"/>
                                          </p:val>
                                        </p:tav>
                                        <p:tav tm="100000">
                                          <p:val>
                                            <p:strVal val="#ppt_h"/>
                                          </p:val>
                                        </p:tav>
                                      </p:tavLst>
                                    </p:anim>
                                    <p:animEffect transition="in" filter="fade">
                                      <p:cBhvr>
                                        <p:cTn id="345" dur="500"/>
                                        <p:tgtEl>
                                          <p:spTgt spid="73"/>
                                        </p:tgtEl>
                                      </p:cBhvr>
                                    </p:animEffect>
                                  </p:childTnLst>
                                </p:cTn>
                              </p:par>
                              <p:par>
                                <p:cTn id="346" presetID="53" presetClass="entr" presetSubtype="16" fill="hold" grpId="0" nodeType="withEffect">
                                  <p:stCondLst>
                                    <p:cond delay="0"/>
                                  </p:stCondLst>
                                  <p:childTnLst>
                                    <p:set>
                                      <p:cBhvr>
                                        <p:cTn id="347" dur="1" fill="hold">
                                          <p:stCondLst>
                                            <p:cond delay="0"/>
                                          </p:stCondLst>
                                        </p:cTn>
                                        <p:tgtEl>
                                          <p:spTgt spid="74"/>
                                        </p:tgtEl>
                                        <p:attrNameLst>
                                          <p:attrName>style.visibility</p:attrName>
                                        </p:attrNameLst>
                                      </p:cBhvr>
                                      <p:to>
                                        <p:strVal val="visible"/>
                                      </p:to>
                                    </p:set>
                                    <p:anim calcmode="lin" valueType="num">
                                      <p:cBhvr>
                                        <p:cTn id="348" dur="500" fill="hold"/>
                                        <p:tgtEl>
                                          <p:spTgt spid="74"/>
                                        </p:tgtEl>
                                        <p:attrNameLst>
                                          <p:attrName>ppt_w</p:attrName>
                                        </p:attrNameLst>
                                      </p:cBhvr>
                                      <p:tavLst>
                                        <p:tav tm="0">
                                          <p:val>
                                            <p:fltVal val="0"/>
                                          </p:val>
                                        </p:tav>
                                        <p:tav tm="100000">
                                          <p:val>
                                            <p:strVal val="#ppt_w"/>
                                          </p:val>
                                        </p:tav>
                                      </p:tavLst>
                                    </p:anim>
                                    <p:anim calcmode="lin" valueType="num">
                                      <p:cBhvr>
                                        <p:cTn id="349" dur="500" fill="hold"/>
                                        <p:tgtEl>
                                          <p:spTgt spid="74"/>
                                        </p:tgtEl>
                                        <p:attrNameLst>
                                          <p:attrName>ppt_h</p:attrName>
                                        </p:attrNameLst>
                                      </p:cBhvr>
                                      <p:tavLst>
                                        <p:tav tm="0">
                                          <p:val>
                                            <p:fltVal val="0"/>
                                          </p:val>
                                        </p:tav>
                                        <p:tav tm="100000">
                                          <p:val>
                                            <p:strVal val="#ppt_h"/>
                                          </p:val>
                                        </p:tav>
                                      </p:tavLst>
                                    </p:anim>
                                    <p:animEffect transition="in" filter="fade">
                                      <p:cBhvr>
                                        <p:cTn id="350" dur="500"/>
                                        <p:tgtEl>
                                          <p:spTgt spid="74"/>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75"/>
                                        </p:tgtEl>
                                        <p:attrNameLst>
                                          <p:attrName>style.visibility</p:attrName>
                                        </p:attrNameLst>
                                      </p:cBhvr>
                                      <p:to>
                                        <p:strVal val="visible"/>
                                      </p:to>
                                    </p:set>
                                    <p:anim calcmode="lin" valueType="num">
                                      <p:cBhvr>
                                        <p:cTn id="353" dur="500" fill="hold"/>
                                        <p:tgtEl>
                                          <p:spTgt spid="75"/>
                                        </p:tgtEl>
                                        <p:attrNameLst>
                                          <p:attrName>ppt_w</p:attrName>
                                        </p:attrNameLst>
                                      </p:cBhvr>
                                      <p:tavLst>
                                        <p:tav tm="0">
                                          <p:val>
                                            <p:fltVal val="0"/>
                                          </p:val>
                                        </p:tav>
                                        <p:tav tm="100000">
                                          <p:val>
                                            <p:strVal val="#ppt_w"/>
                                          </p:val>
                                        </p:tav>
                                      </p:tavLst>
                                    </p:anim>
                                    <p:anim calcmode="lin" valueType="num">
                                      <p:cBhvr>
                                        <p:cTn id="354" dur="500" fill="hold"/>
                                        <p:tgtEl>
                                          <p:spTgt spid="75"/>
                                        </p:tgtEl>
                                        <p:attrNameLst>
                                          <p:attrName>ppt_h</p:attrName>
                                        </p:attrNameLst>
                                      </p:cBhvr>
                                      <p:tavLst>
                                        <p:tav tm="0">
                                          <p:val>
                                            <p:fltVal val="0"/>
                                          </p:val>
                                        </p:tav>
                                        <p:tav tm="100000">
                                          <p:val>
                                            <p:strVal val="#ppt_h"/>
                                          </p:val>
                                        </p:tav>
                                      </p:tavLst>
                                    </p:anim>
                                    <p:animEffect transition="in" filter="fade">
                                      <p:cBhvr>
                                        <p:cTn id="355" dur="500"/>
                                        <p:tgtEl>
                                          <p:spTgt spid="75"/>
                                        </p:tgtEl>
                                      </p:cBhvr>
                                    </p:animEffect>
                                  </p:childTnLst>
                                </p:cTn>
                              </p:par>
                              <p:par>
                                <p:cTn id="356" presetID="53" presetClass="entr" presetSubtype="16" fill="hold" grpId="0" nodeType="withEffect">
                                  <p:stCondLst>
                                    <p:cond delay="0"/>
                                  </p:stCondLst>
                                  <p:childTnLst>
                                    <p:set>
                                      <p:cBhvr>
                                        <p:cTn id="357" dur="1" fill="hold">
                                          <p:stCondLst>
                                            <p:cond delay="0"/>
                                          </p:stCondLst>
                                        </p:cTn>
                                        <p:tgtEl>
                                          <p:spTgt spid="76"/>
                                        </p:tgtEl>
                                        <p:attrNameLst>
                                          <p:attrName>style.visibility</p:attrName>
                                        </p:attrNameLst>
                                      </p:cBhvr>
                                      <p:to>
                                        <p:strVal val="visible"/>
                                      </p:to>
                                    </p:set>
                                    <p:anim calcmode="lin" valueType="num">
                                      <p:cBhvr>
                                        <p:cTn id="358" dur="500" fill="hold"/>
                                        <p:tgtEl>
                                          <p:spTgt spid="76"/>
                                        </p:tgtEl>
                                        <p:attrNameLst>
                                          <p:attrName>ppt_w</p:attrName>
                                        </p:attrNameLst>
                                      </p:cBhvr>
                                      <p:tavLst>
                                        <p:tav tm="0">
                                          <p:val>
                                            <p:fltVal val="0"/>
                                          </p:val>
                                        </p:tav>
                                        <p:tav tm="100000">
                                          <p:val>
                                            <p:strVal val="#ppt_w"/>
                                          </p:val>
                                        </p:tav>
                                      </p:tavLst>
                                    </p:anim>
                                    <p:anim calcmode="lin" valueType="num">
                                      <p:cBhvr>
                                        <p:cTn id="359" dur="500" fill="hold"/>
                                        <p:tgtEl>
                                          <p:spTgt spid="76"/>
                                        </p:tgtEl>
                                        <p:attrNameLst>
                                          <p:attrName>ppt_h</p:attrName>
                                        </p:attrNameLst>
                                      </p:cBhvr>
                                      <p:tavLst>
                                        <p:tav tm="0">
                                          <p:val>
                                            <p:fltVal val="0"/>
                                          </p:val>
                                        </p:tav>
                                        <p:tav tm="100000">
                                          <p:val>
                                            <p:strVal val="#ppt_h"/>
                                          </p:val>
                                        </p:tav>
                                      </p:tavLst>
                                    </p:anim>
                                    <p:animEffect transition="in" filter="fade">
                                      <p:cBhvr>
                                        <p:cTn id="360" dur="500"/>
                                        <p:tgtEl>
                                          <p:spTgt spid="76"/>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77"/>
                                        </p:tgtEl>
                                        <p:attrNameLst>
                                          <p:attrName>style.visibility</p:attrName>
                                        </p:attrNameLst>
                                      </p:cBhvr>
                                      <p:to>
                                        <p:strVal val="visible"/>
                                      </p:to>
                                    </p:set>
                                    <p:anim calcmode="lin" valueType="num">
                                      <p:cBhvr>
                                        <p:cTn id="363" dur="500" fill="hold"/>
                                        <p:tgtEl>
                                          <p:spTgt spid="77"/>
                                        </p:tgtEl>
                                        <p:attrNameLst>
                                          <p:attrName>ppt_w</p:attrName>
                                        </p:attrNameLst>
                                      </p:cBhvr>
                                      <p:tavLst>
                                        <p:tav tm="0">
                                          <p:val>
                                            <p:fltVal val="0"/>
                                          </p:val>
                                        </p:tav>
                                        <p:tav tm="100000">
                                          <p:val>
                                            <p:strVal val="#ppt_w"/>
                                          </p:val>
                                        </p:tav>
                                      </p:tavLst>
                                    </p:anim>
                                    <p:anim calcmode="lin" valueType="num">
                                      <p:cBhvr>
                                        <p:cTn id="364" dur="500" fill="hold"/>
                                        <p:tgtEl>
                                          <p:spTgt spid="77"/>
                                        </p:tgtEl>
                                        <p:attrNameLst>
                                          <p:attrName>ppt_h</p:attrName>
                                        </p:attrNameLst>
                                      </p:cBhvr>
                                      <p:tavLst>
                                        <p:tav tm="0">
                                          <p:val>
                                            <p:fltVal val="0"/>
                                          </p:val>
                                        </p:tav>
                                        <p:tav tm="100000">
                                          <p:val>
                                            <p:strVal val="#ppt_h"/>
                                          </p:val>
                                        </p:tav>
                                      </p:tavLst>
                                    </p:anim>
                                    <p:animEffect transition="in" filter="fade">
                                      <p:cBhvr>
                                        <p:cTn id="365" dur="500"/>
                                        <p:tgtEl>
                                          <p:spTgt spid="77"/>
                                        </p:tgtEl>
                                      </p:cBhvr>
                                    </p:animEffect>
                                  </p:childTnLst>
                                </p:cTn>
                              </p:par>
                              <p:par>
                                <p:cTn id="366" presetID="53" presetClass="entr" presetSubtype="16" fill="hold" grpId="0" nodeType="withEffect">
                                  <p:stCondLst>
                                    <p:cond delay="0"/>
                                  </p:stCondLst>
                                  <p:childTnLst>
                                    <p:set>
                                      <p:cBhvr>
                                        <p:cTn id="367" dur="1" fill="hold">
                                          <p:stCondLst>
                                            <p:cond delay="0"/>
                                          </p:stCondLst>
                                        </p:cTn>
                                        <p:tgtEl>
                                          <p:spTgt spid="78"/>
                                        </p:tgtEl>
                                        <p:attrNameLst>
                                          <p:attrName>style.visibility</p:attrName>
                                        </p:attrNameLst>
                                      </p:cBhvr>
                                      <p:to>
                                        <p:strVal val="visible"/>
                                      </p:to>
                                    </p:set>
                                    <p:anim calcmode="lin" valueType="num">
                                      <p:cBhvr>
                                        <p:cTn id="368" dur="500" fill="hold"/>
                                        <p:tgtEl>
                                          <p:spTgt spid="78"/>
                                        </p:tgtEl>
                                        <p:attrNameLst>
                                          <p:attrName>ppt_w</p:attrName>
                                        </p:attrNameLst>
                                      </p:cBhvr>
                                      <p:tavLst>
                                        <p:tav tm="0">
                                          <p:val>
                                            <p:fltVal val="0"/>
                                          </p:val>
                                        </p:tav>
                                        <p:tav tm="100000">
                                          <p:val>
                                            <p:strVal val="#ppt_w"/>
                                          </p:val>
                                        </p:tav>
                                      </p:tavLst>
                                    </p:anim>
                                    <p:anim calcmode="lin" valueType="num">
                                      <p:cBhvr>
                                        <p:cTn id="369" dur="500" fill="hold"/>
                                        <p:tgtEl>
                                          <p:spTgt spid="78"/>
                                        </p:tgtEl>
                                        <p:attrNameLst>
                                          <p:attrName>ppt_h</p:attrName>
                                        </p:attrNameLst>
                                      </p:cBhvr>
                                      <p:tavLst>
                                        <p:tav tm="0">
                                          <p:val>
                                            <p:fltVal val="0"/>
                                          </p:val>
                                        </p:tav>
                                        <p:tav tm="100000">
                                          <p:val>
                                            <p:strVal val="#ppt_h"/>
                                          </p:val>
                                        </p:tav>
                                      </p:tavLst>
                                    </p:anim>
                                    <p:animEffect transition="in" filter="fade">
                                      <p:cBhvr>
                                        <p:cTn id="370" dur="500"/>
                                        <p:tgtEl>
                                          <p:spTgt spid="78"/>
                                        </p:tgtEl>
                                      </p:cBhvr>
                                    </p:animEffect>
                                  </p:childTnLst>
                                </p:cTn>
                              </p:par>
                              <p:par>
                                <p:cTn id="371" presetID="53" presetClass="entr" presetSubtype="16" fill="hold" grpId="0" nodeType="withEffect">
                                  <p:stCondLst>
                                    <p:cond delay="0"/>
                                  </p:stCondLst>
                                  <p:childTnLst>
                                    <p:set>
                                      <p:cBhvr>
                                        <p:cTn id="372" dur="1" fill="hold">
                                          <p:stCondLst>
                                            <p:cond delay="0"/>
                                          </p:stCondLst>
                                        </p:cTn>
                                        <p:tgtEl>
                                          <p:spTgt spid="80"/>
                                        </p:tgtEl>
                                        <p:attrNameLst>
                                          <p:attrName>style.visibility</p:attrName>
                                        </p:attrNameLst>
                                      </p:cBhvr>
                                      <p:to>
                                        <p:strVal val="visible"/>
                                      </p:to>
                                    </p:set>
                                    <p:anim calcmode="lin" valueType="num">
                                      <p:cBhvr>
                                        <p:cTn id="373" dur="500" fill="hold"/>
                                        <p:tgtEl>
                                          <p:spTgt spid="80"/>
                                        </p:tgtEl>
                                        <p:attrNameLst>
                                          <p:attrName>ppt_w</p:attrName>
                                        </p:attrNameLst>
                                      </p:cBhvr>
                                      <p:tavLst>
                                        <p:tav tm="0">
                                          <p:val>
                                            <p:fltVal val="0"/>
                                          </p:val>
                                        </p:tav>
                                        <p:tav tm="100000">
                                          <p:val>
                                            <p:strVal val="#ppt_w"/>
                                          </p:val>
                                        </p:tav>
                                      </p:tavLst>
                                    </p:anim>
                                    <p:anim calcmode="lin" valueType="num">
                                      <p:cBhvr>
                                        <p:cTn id="374" dur="500" fill="hold"/>
                                        <p:tgtEl>
                                          <p:spTgt spid="80"/>
                                        </p:tgtEl>
                                        <p:attrNameLst>
                                          <p:attrName>ppt_h</p:attrName>
                                        </p:attrNameLst>
                                      </p:cBhvr>
                                      <p:tavLst>
                                        <p:tav tm="0">
                                          <p:val>
                                            <p:fltVal val="0"/>
                                          </p:val>
                                        </p:tav>
                                        <p:tav tm="100000">
                                          <p:val>
                                            <p:strVal val="#ppt_h"/>
                                          </p:val>
                                        </p:tav>
                                      </p:tavLst>
                                    </p:anim>
                                    <p:animEffect transition="in" filter="fade">
                                      <p:cBhvr>
                                        <p:cTn id="375" dur="500"/>
                                        <p:tgtEl>
                                          <p:spTgt spid="80"/>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84"/>
                                        </p:tgtEl>
                                        <p:attrNameLst>
                                          <p:attrName>style.visibility</p:attrName>
                                        </p:attrNameLst>
                                      </p:cBhvr>
                                      <p:to>
                                        <p:strVal val="visible"/>
                                      </p:to>
                                    </p:set>
                                    <p:anim calcmode="lin" valueType="num">
                                      <p:cBhvr>
                                        <p:cTn id="378" dur="500" fill="hold"/>
                                        <p:tgtEl>
                                          <p:spTgt spid="84"/>
                                        </p:tgtEl>
                                        <p:attrNameLst>
                                          <p:attrName>ppt_w</p:attrName>
                                        </p:attrNameLst>
                                      </p:cBhvr>
                                      <p:tavLst>
                                        <p:tav tm="0">
                                          <p:val>
                                            <p:fltVal val="0"/>
                                          </p:val>
                                        </p:tav>
                                        <p:tav tm="100000">
                                          <p:val>
                                            <p:strVal val="#ppt_w"/>
                                          </p:val>
                                        </p:tav>
                                      </p:tavLst>
                                    </p:anim>
                                    <p:anim calcmode="lin" valueType="num">
                                      <p:cBhvr>
                                        <p:cTn id="379" dur="500" fill="hold"/>
                                        <p:tgtEl>
                                          <p:spTgt spid="84"/>
                                        </p:tgtEl>
                                        <p:attrNameLst>
                                          <p:attrName>ppt_h</p:attrName>
                                        </p:attrNameLst>
                                      </p:cBhvr>
                                      <p:tavLst>
                                        <p:tav tm="0">
                                          <p:val>
                                            <p:fltVal val="0"/>
                                          </p:val>
                                        </p:tav>
                                        <p:tav tm="100000">
                                          <p:val>
                                            <p:strVal val="#ppt_h"/>
                                          </p:val>
                                        </p:tav>
                                      </p:tavLst>
                                    </p:anim>
                                    <p:animEffect transition="in" filter="fade">
                                      <p:cBhvr>
                                        <p:cTn id="380" dur="500"/>
                                        <p:tgtEl>
                                          <p:spTgt spid="84"/>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86"/>
                                        </p:tgtEl>
                                        <p:attrNameLst>
                                          <p:attrName>style.visibility</p:attrName>
                                        </p:attrNameLst>
                                      </p:cBhvr>
                                      <p:to>
                                        <p:strVal val="visible"/>
                                      </p:to>
                                    </p:set>
                                    <p:anim calcmode="lin" valueType="num">
                                      <p:cBhvr>
                                        <p:cTn id="383" dur="500" fill="hold"/>
                                        <p:tgtEl>
                                          <p:spTgt spid="86"/>
                                        </p:tgtEl>
                                        <p:attrNameLst>
                                          <p:attrName>ppt_w</p:attrName>
                                        </p:attrNameLst>
                                      </p:cBhvr>
                                      <p:tavLst>
                                        <p:tav tm="0">
                                          <p:val>
                                            <p:fltVal val="0"/>
                                          </p:val>
                                        </p:tav>
                                        <p:tav tm="100000">
                                          <p:val>
                                            <p:strVal val="#ppt_w"/>
                                          </p:val>
                                        </p:tav>
                                      </p:tavLst>
                                    </p:anim>
                                    <p:anim calcmode="lin" valueType="num">
                                      <p:cBhvr>
                                        <p:cTn id="384" dur="500" fill="hold"/>
                                        <p:tgtEl>
                                          <p:spTgt spid="86"/>
                                        </p:tgtEl>
                                        <p:attrNameLst>
                                          <p:attrName>ppt_h</p:attrName>
                                        </p:attrNameLst>
                                      </p:cBhvr>
                                      <p:tavLst>
                                        <p:tav tm="0">
                                          <p:val>
                                            <p:fltVal val="0"/>
                                          </p:val>
                                        </p:tav>
                                        <p:tav tm="100000">
                                          <p:val>
                                            <p:strVal val="#ppt_h"/>
                                          </p:val>
                                        </p:tav>
                                      </p:tavLst>
                                    </p:anim>
                                    <p:animEffect transition="in" filter="fade">
                                      <p:cBhvr>
                                        <p:cTn id="385" dur="500"/>
                                        <p:tgtEl>
                                          <p:spTgt spid="86"/>
                                        </p:tgtEl>
                                      </p:cBhvr>
                                    </p:animEffect>
                                  </p:childTnLst>
                                </p:cTn>
                              </p:par>
                            </p:childTnLst>
                          </p:cTn>
                        </p:par>
                      </p:childTnLst>
                    </p:cTn>
                  </p:par>
                  <p:par>
                    <p:cTn id="386" fill="hold">
                      <p:stCondLst>
                        <p:cond delay="indefinite"/>
                      </p:stCondLst>
                      <p:childTnLst>
                        <p:par>
                          <p:cTn id="387" fill="hold">
                            <p:stCondLst>
                              <p:cond delay="0"/>
                            </p:stCondLst>
                            <p:childTnLst>
                              <p:par>
                                <p:cTn id="388" presetID="6" presetClass="emph" presetSubtype="0" fill="hold" nodeType="clickEffect">
                                  <p:stCondLst>
                                    <p:cond delay="3000"/>
                                  </p:stCondLst>
                                  <p:childTnLst>
                                    <p:animScale>
                                      <p:cBhvr>
                                        <p:cTn id="389"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06" grpId="1" animBg="1"/>
      <p:bldP spid="107" grpId="0"/>
      <p:bldP spid="15" grpId="0"/>
      <p:bldP spid="16" grpId="0"/>
      <p:bldP spid="70" grpId="0"/>
      <p:bldP spid="72" grpId="0"/>
      <p:bldP spid="73" grpId="0"/>
      <p:bldP spid="74" grpId="0"/>
      <p:bldP spid="75" grpId="0"/>
      <p:bldP spid="76" grpId="0"/>
      <p:bldP spid="77" grpId="0"/>
      <p:bldP spid="78" grpId="0"/>
      <p:bldP spid="80" grpId="0"/>
      <p:bldP spid="84" grpId="0"/>
      <p:bldP spid="86" grpId="0"/>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4585648" y="1076142"/>
            <a:ext cx="7438030"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Diagramme de classes « GESTION DES PRODUITS » </a:t>
            </a:r>
          </a:p>
        </p:txBody>
      </p:sp>
      <p:grpSp>
        <p:nvGrpSpPr>
          <p:cNvPr id="3" name="Group 19"/>
          <p:cNvGrpSpPr>
            <a:grpSpLocks/>
          </p:cNvGrpSpPr>
          <p:nvPr/>
        </p:nvGrpSpPr>
        <p:grpSpPr bwMode="auto">
          <a:xfrm>
            <a:off x="1628969" y="254478"/>
            <a:ext cx="10230935"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pic>
        <p:nvPicPr>
          <p:cNvPr id="8" name="Image 7"/>
          <p:cNvPicPr/>
          <p:nvPr/>
        </p:nvPicPr>
        <p:blipFill>
          <a:blip r:embed="rId3" cstate="print"/>
          <a:srcRect/>
          <a:stretch>
            <a:fillRect/>
          </a:stretch>
        </p:blipFill>
        <p:spPr>
          <a:xfrm>
            <a:off x="2538483" y="1721653"/>
            <a:ext cx="7123677" cy="4674681"/>
          </a:xfrm>
          <a:prstGeom prst="rect">
            <a:avLst/>
          </a:prstGeom>
          <a:noFill/>
          <a:ln>
            <a:noFill/>
            <a:prstDash/>
          </a:ln>
          <a:effectLst/>
        </p:spPr>
      </p:pic>
      <p:sp>
        <p:nvSpPr>
          <p:cNvPr id="9"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10</a:t>
            </a:r>
            <a:endParaRPr lang="fr-FR" sz="2400" dirty="0">
              <a:solidFill>
                <a:srgbClr val="0000FF"/>
              </a:solidFill>
              <a:latin typeface="Times New Roman" pitchFamily="18" charset="0"/>
              <a:cs typeface="Times New Roman" pitchFamily="18" charset="0"/>
            </a:endParaRPr>
          </a:p>
        </p:txBody>
      </p:sp>
      <p:sp>
        <p:nvSpPr>
          <p:cNvPr id="10"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5033407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6" presetClass="emph" presetSubtype="0" fill="hold" nodeType="afterEffect">
                                  <p:stCondLst>
                                    <p:cond delay="0"/>
                                  </p:stCondLst>
                                  <p:childTnLst>
                                    <p:animScale>
                                      <p:cBhvr>
                                        <p:cTn id="29"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5008728" y="1076141"/>
            <a:ext cx="7001302"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Diagramme de SEQUENCE « Panier d’achat »</a:t>
            </a:r>
          </a:p>
        </p:txBody>
      </p:sp>
      <p:grpSp>
        <p:nvGrpSpPr>
          <p:cNvPr id="3" name="Group 19"/>
          <p:cNvGrpSpPr>
            <a:grpSpLocks/>
          </p:cNvGrpSpPr>
          <p:nvPr/>
        </p:nvGrpSpPr>
        <p:grpSpPr bwMode="auto">
          <a:xfrm>
            <a:off x="1628969" y="254478"/>
            <a:ext cx="10244018" cy="576262"/>
            <a:chOff x="158" y="300"/>
            <a:chExt cx="6829"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5740"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pic>
        <p:nvPicPr>
          <p:cNvPr id="8" name="Image 7" descr="C:\Users\Firas\Desktop\imp\diagramme\Ajout Produit au panier d'achat.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2254" y="2524836"/>
            <a:ext cx="6796587" cy="3234520"/>
          </a:xfrm>
          <a:prstGeom prst="rect">
            <a:avLst/>
          </a:prstGeom>
          <a:ln>
            <a:noFill/>
          </a:ln>
          <a:effectLst/>
        </p:spPr>
      </p:pic>
      <p:sp>
        <p:nvSpPr>
          <p:cNvPr id="9" name="ZoneTexte 33"/>
          <p:cNvSpPr txBox="1"/>
          <p:nvPr/>
        </p:nvSpPr>
        <p:spPr>
          <a:xfrm>
            <a:off x="11497899" y="6396335"/>
            <a:ext cx="481029"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11</a:t>
            </a:r>
            <a:endParaRPr lang="fr-FR" sz="2400" dirty="0">
              <a:solidFill>
                <a:srgbClr val="0000FF"/>
              </a:solidFill>
              <a:latin typeface="Times New Roman" pitchFamily="18" charset="0"/>
              <a:cs typeface="Times New Roman" pitchFamily="18" charset="0"/>
            </a:endParaRPr>
          </a:p>
        </p:txBody>
      </p:sp>
      <p:sp>
        <p:nvSpPr>
          <p:cNvPr id="10"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4779615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6" presetClass="emph" presetSubtype="0" fill="hold" nodeType="afterEffect">
                                  <p:stCondLst>
                                    <p:cond delay="180000"/>
                                  </p:stCondLst>
                                  <p:childTnLst>
                                    <p:animScale>
                                      <p:cBhvr>
                                        <p:cTn id="29"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4708479" y="1076141"/>
            <a:ext cx="7274256"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Diagramme d’ ETAT DE TRANSITION d’un produit</a:t>
            </a:r>
          </a:p>
        </p:txBody>
      </p:sp>
      <p:grpSp>
        <p:nvGrpSpPr>
          <p:cNvPr id="3" name="Group 19"/>
          <p:cNvGrpSpPr>
            <a:grpSpLocks/>
          </p:cNvGrpSpPr>
          <p:nvPr/>
        </p:nvGrpSpPr>
        <p:grpSpPr bwMode="auto">
          <a:xfrm>
            <a:off x="1628969" y="254478"/>
            <a:ext cx="10094458"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Ellipse 8"/>
          <p:cNvSpPr/>
          <p:nvPr/>
        </p:nvSpPr>
        <p:spPr>
          <a:xfrm>
            <a:off x="1037221" y="2906971"/>
            <a:ext cx="518614" cy="50496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22825" y="2456598"/>
            <a:ext cx="1146412"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Début</a:t>
            </a:r>
            <a:endParaRPr lang="fr-FR" sz="2400" dirty="0">
              <a:latin typeface="Times New Roman" pitchFamily="18" charset="0"/>
              <a:cs typeface="Times New Roman" pitchFamily="18" charset="0"/>
            </a:endParaRPr>
          </a:p>
        </p:txBody>
      </p:sp>
      <p:cxnSp>
        <p:nvCxnSpPr>
          <p:cNvPr id="13" name="Connecteur droit avec flèche 12"/>
          <p:cNvCxnSpPr>
            <a:stCxn id="9" idx="6"/>
          </p:cNvCxnSpPr>
          <p:nvPr/>
        </p:nvCxnSpPr>
        <p:spPr>
          <a:xfrm flipV="1">
            <a:off x="1555835" y="3152630"/>
            <a:ext cx="1678675" cy="682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à coins arrondis 23"/>
          <p:cNvSpPr/>
          <p:nvPr/>
        </p:nvSpPr>
        <p:spPr>
          <a:xfrm>
            <a:off x="3234510" y="2838731"/>
            <a:ext cx="1378424" cy="627797"/>
          </a:xfrm>
          <a:prstGeom prst="roundRect">
            <a:avLst/>
          </a:prstGeom>
          <a:solidFill>
            <a:srgbClr val="E9F6F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3384635" y="2906971"/>
            <a:ext cx="1091821"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Ajouté</a:t>
            </a:r>
            <a:endParaRPr lang="fr-FR" sz="2400" dirty="0">
              <a:latin typeface="Times New Roman" pitchFamily="18" charset="0"/>
              <a:cs typeface="Times New Roman" pitchFamily="18" charset="0"/>
            </a:endParaRPr>
          </a:p>
        </p:txBody>
      </p:sp>
      <p:cxnSp>
        <p:nvCxnSpPr>
          <p:cNvPr id="27" name="Connecteur droit 26"/>
          <p:cNvCxnSpPr/>
          <p:nvPr/>
        </p:nvCxnSpPr>
        <p:spPr>
          <a:xfrm flipV="1">
            <a:off x="3562055" y="2224583"/>
            <a:ext cx="0" cy="58685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3562055" y="2224583"/>
            <a:ext cx="62779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p:nvPr/>
        </p:nvCxnSpPr>
        <p:spPr>
          <a:xfrm>
            <a:off x="4176206" y="2210935"/>
            <a:ext cx="0" cy="62779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V="1">
            <a:off x="4012432" y="4844954"/>
            <a:ext cx="354844" cy="5732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4367274" y="3916906"/>
            <a:ext cx="0" cy="92804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flipH="1" flipV="1">
            <a:off x="4176206" y="3480177"/>
            <a:ext cx="191069" cy="45037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p:nvPr/>
        </p:nvCxnSpPr>
        <p:spPr>
          <a:xfrm flipH="1">
            <a:off x="3548409" y="3496099"/>
            <a:ext cx="29570" cy="192206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à coins arrondis 48"/>
          <p:cNvSpPr/>
          <p:nvPr/>
        </p:nvSpPr>
        <p:spPr>
          <a:xfrm>
            <a:off x="2800049" y="5418160"/>
            <a:ext cx="2276902" cy="736978"/>
          </a:xfrm>
          <a:prstGeom prst="roundRect">
            <a:avLst/>
          </a:prstGeom>
          <a:solidFill>
            <a:srgbClr val="E9F6F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solidFill>
                  <a:schemeClr val="tx1"/>
                </a:solidFill>
                <a:latin typeface="Times New Roman" pitchFamily="18" charset="0"/>
                <a:cs typeface="Times New Roman" pitchFamily="18" charset="0"/>
              </a:rPr>
              <a:t>En rupture de stock</a:t>
            </a:r>
            <a:endParaRPr lang="fr-FR" sz="2400" dirty="0">
              <a:solidFill>
                <a:schemeClr val="tx1"/>
              </a:solidFill>
              <a:latin typeface="Times New Roman" pitchFamily="18" charset="0"/>
              <a:cs typeface="Times New Roman" pitchFamily="18" charset="0"/>
            </a:endParaRPr>
          </a:p>
        </p:txBody>
      </p:sp>
      <p:sp>
        <p:nvSpPr>
          <p:cNvPr id="52" name="ZoneTexte 51"/>
          <p:cNvSpPr txBox="1"/>
          <p:nvPr/>
        </p:nvSpPr>
        <p:spPr>
          <a:xfrm>
            <a:off x="1705968" y="4080678"/>
            <a:ext cx="2129052" cy="369332"/>
          </a:xfrm>
          <a:prstGeom prst="rect">
            <a:avLst/>
          </a:prstGeom>
          <a:noFill/>
        </p:spPr>
        <p:txBody>
          <a:bodyPr wrap="square" rtlCol="0">
            <a:spAutoFit/>
          </a:bodyPr>
          <a:lstStyle/>
          <a:p>
            <a:r>
              <a:rPr lang="fr-FR" dirty="0" smtClean="0">
                <a:latin typeface="Times New Roman" pitchFamily="18" charset="0"/>
                <a:cs typeface="Times New Roman" pitchFamily="18" charset="0"/>
              </a:rPr>
              <a:t>[ Non disponible ]</a:t>
            </a:r>
            <a:endParaRPr lang="fr-FR" dirty="0">
              <a:latin typeface="Times New Roman" pitchFamily="18" charset="0"/>
              <a:cs typeface="Times New Roman" pitchFamily="18" charset="0"/>
            </a:endParaRPr>
          </a:p>
        </p:txBody>
      </p:sp>
      <p:sp>
        <p:nvSpPr>
          <p:cNvPr id="53" name="ZoneTexte 52"/>
          <p:cNvSpPr txBox="1"/>
          <p:nvPr/>
        </p:nvSpPr>
        <p:spPr>
          <a:xfrm>
            <a:off x="4328617" y="4069305"/>
            <a:ext cx="1471671" cy="369332"/>
          </a:xfrm>
          <a:prstGeom prst="rect">
            <a:avLst/>
          </a:prstGeom>
          <a:noFill/>
        </p:spPr>
        <p:txBody>
          <a:bodyPr wrap="square" rtlCol="0">
            <a:spAutoFit/>
          </a:bodyPr>
          <a:lstStyle/>
          <a:p>
            <a:r>
              <a:rPr lang="fr-FR" dirty="0" smtClean="0">
                <a:latin typeface="Times New Roman" pitchFamily="18" charset="0"/>
                <a:cs typeface="Times New Roman" pitchFamily="18" charset="0"/>
              </a:rPr>
              <a:t>[ Disponible ]</a:t>
            </a:r>
            <a:endParaRPr lang="fr-FR" dirty="0">
              <a:latin typeface="Times New Roman" pitchFamily="18" charset="0"/>
              <a:cs typeface="Times New Roman" pitchFamily="18" charset="0"/>
            </a:endParaRPr>
          </a:p>
        </p:txBody>
      </p:sp>
      <p:cxnSp>
        <p:nvCxnSpPr>
          <p:cNvPr id="54" name="Connecteur droit avec flèche 53"/>
          <p:cNvCxnSpPr/>
          <p:nvPr/>
        </p:nvCxnSpPr>
        <p:spPr>
          <a:xfrm flipV="1">
            <a:off x="4642504" y="2975210"/>
            <a:ext cx="3409666" cy="2274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8054442" y="2593075"/>
            <a:ext cx="2003947" cy="1064524"/>
          </a:xfrm>
          <a:prstGeom prst="roundRect">
            <a:avLst/>
          </a:prstGeom>
          <a:solidFill>
            <a:srgbClr val="E9F6F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Connecteur droit 57"/>
          <p:cNvCxnSpPr/>
          <p:nvPr/>
        </p:nvCxnSpPr>
        <p:spPr>
          <a:xfrm flipV="1">
            <a:off x="7547203" y="3250442"/>
            <a:ext cx="507243" cy="17514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flipH="1">
            <a:off x="5158844" y="3425586"/>
            <a:ext cx="2388359" cy="136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flipH="1" flipV="1">
            <a:off x="4574267" y="3154906"/>
            <a:ext cx="584576" cy="28432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5215717" y="2581699"/>
            <a:ext cx="2129052" cy="369332"/>
          </a:xfrm>
          <a:prstGeom prst="rect">
            <a:avLst/>
          </a:prstGeom>
          <a:noFill/>
        </p:spPr>
        <p:txBody>
          <a:bodyPr wrap="square" rtlCol="0">
            <a:spAutoFit/>
          </a:bodyPr>
          <a:lstStyle/>
          <a:p>
            <a:pPr algn="ctr"/>
            <a:r>
              <a:rPr lang="fr-FR" dirty="0" smtClean="0">
                <a:latin typeface="Times New Roman" pitchFamily="18" charset="0"/>
                <a:cs typeface="Times New Roman" pitchFamily="18" charset="0"/>
              </a:rPr>
              <a:t>[ En promotion]</a:t>
            </a:r>
            <a:endParaRPr lang="fr-FR" dirty="0">
              <a:latin typeface="Times New Roman" pitchFamily="18" charset="0"/>
              <a:cs typeface="Times New Roman" pitchFamily="18" charset="0"/>
            </a:endParaRPr>
          </a:p>
        </p:txBody>
      </p:sp>
      <p:sp>
        <p:nvSpPr>
          <p:cNvPr id="67" name="ZoneTexte 66"/>
          <p:cNvSpPr txBox="1"/>
          <p:nvPr/>
        </p:nvSpPr>
        <p:spPr>
          <a:xfrm>
            <a:off x="5434084" y="3482452"/>
            <a:ext cx="2129052" cy="369332"/>
          </a:xfrm>
          <a:prstGeom prst="rect">
            <a:avLst/>
          </a:prstGeom>
          <a:noFill/>
        </p:spPr>
        <p:txBody>
          <a:bodyPr wrap="square" rtlCol="0">
            <a:spAutoFit/>
          </a:bodyPr>
          <a:lstStyle/>
          <a:p>
            <a:r>
              <a:rPr lang="fr-FR" dirty="0" smtClean="0">
                <a:latin typeface="Times New Roman" pitchFamily="18" charset="0"/>
                <a:cs typeface="Times New Roman" pitchFamily="18" charset="0"/>
              </a:rPr>
              <a:t>[ Fin promotion]</a:t>
            </a:r>
            <a:endParaRPr lang="fr-FR" dirty="0">
              <a:latin typeface="Times New Roman" pitchFamily="18" charset="0"/>
              <a:cs typeface="Times New Roman" pitchFamily="18" charset="0"/>
            </a:endParaRPr>
          </a:p>
        </p:txBody>
      </p:sp>
      <p:cxnSp>
        <p:nvCxnSpPr>
          <p:cNvPr id="69" name="Connecteur droit 68"/>
          <p:cNvCxnSpPr>
            <a:stCxn id="57" idx="1"/>
            <a:endCxn id="57" idx="3"/>
          </p:cNvCxnSpPr>
          <p:nvPr/>
        </p:nvCxnSpPr>
        <p:spPr>
          <a:xfrm>
            <a:off x="8054442" y="3125337"/>
            <a:ext cx="200394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ZoneTexte 70"/>
          <p:cNvSpPr txBox="1"/>
          <p:nvPr/>
        </p:nvSpPr>
        <p:spPr>
          <a:xfrm>
            <a:off x="7795137" y="2636291"/>
            <a:ext cx="2481618"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En promotion</a:t>
            </a:r>
            <a:endParaRPr lang="fr-FR" sz="2400" dirty="0">
              <a:latin typeface="Times New Roman" pitchFamily="18" charset="0"/>
              <a:cs typeface="Times New Roman" pitchFamily="18" charset="0"/>
            </a:endParaRPr>
          </a:p>
        </p:txBody>
      </p:sp>
      <p:sp>
        <p:nvSpPr>
          <p:cNvPr id="72" name="ZoneTexte 71"/>
          <p:cNvSpPr txBox="1"/>
          <p:nvPr/>
        </p:nvSpPr>
        <p:spPr>
          <a:xfrm>
            <a:off x="7535826" y="3141256"/>
            <a:ext cx="2768221"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Entry / prix</a:t>
            </a:r>
            <a:endParaRPr lang="fr-FR" sz="2400" dirty="0">
              <a:latin typeface="Times New Roman" pitchFamily="18" charset="0"/>
              <a:cs typeface="Times New Roman" pitchFamily="18" charset="0"/>
            </a:endParaRPr>
          </a:p>
        </p:txBody>
      </p:sp>
      <p:cxnSp>
        <p:nvCxnSpPr>
          <p:cNvPr id="75" name="Connecteur droit avec flèche 74"/>
          <p:cNvCxnSpPr/>
          <p:nvPr/>
        </p:nvCxnSpPr>
        <p:spPr>
          <a:xfrm flipV="1">
            <a:off x="5108803" y="5745705"/>
            <a:ext cx="2970662" cy="2502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à coins arrondis 75"/>
          <p:cNvSpPr/>
          <p:nvPr/>
        </p:nvSpPr>
        <p:spPr>
          <a:xfrm>
            <a:off x="8081732" y="5406786"/>
            <a:ext cx="1378424" cy="627797"/>
          </a:xfrm>
          <a:prstGeom prst="roundRect">
            <a:avLst/>
          </a:prstGeom>
          <a:solidFill>
            <a:srgbClr val="E9F6F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ZoneTexte 76"/>
          <p:cNvSpPr txBox="1"/>
          <p:nvPr/>
        </p:nvSpPr>
        <p:spPr>
          <a:xfrm>
            <a:off x="7685944" y="5461377"/>
            <a:ext cx="2195016"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Supprimé</a:t>
            </a:r>
            <a:endParaRPr lang="fr-FR" sz="2400" dirty="0">
              <a:latin typeface="Times New Roman" pitchFamily="18" charset="0"/>
              <a:cs typeface="Times New Roman" pitchFamily="18" charset="0"/>
            </a:endParaRPr>
          </a:p>
        </p:txBody>
      </p:sp>
      <p:cxnSp>
        <p:nvCxnSpPr>
          <p:cNvPr id="79" name="Connecteur droit avec flèche 78"/>
          <p:cNvCxnSpPr/>
          <p:nvPr/>
        </p:nvCxnSpPr>
        <p:spPr>
          <a:xfrm flipV="1">
            <a:off x="9487458" y="5691114"/>
            <a:ext cx="475398" cy="91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1" name="Ellipse 80"/>
          <p:cNvSpPr/>
          <p:nvPr/>
        </p:nvSpPr>
        <p:spPr>
          <a:xfrm>
            <a:off x="10112981" y="5540989"/>
            <a:ext cx="286604" cy="2456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10003800" y="5418159"/>
            <a:ext cx="504967" cy="50496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p:cNvSpPr txBox="1"/>
          <p:nvPr/>
        </p:nvSpPr>
        <p:spPr>
          <a:xfrm>
            <a:off x="9705824" y="4956411"/>
            <a:ext cx="1091821" cy="461665"/>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Fin</a:t>
            </a:r>
            <a:endParaRPr lang="fr-FR" sz="2400" dirty="0">
              <a:latin typeface="Times New Roman" pitchFamily="18" charset="0"/>
              <a:cs typeface="Times New Roman" pitchFamily="18" charset="0"/>
            </a:endParaRPr>
          </a:p>
        </p:txBody>
      </p:sp>
      <p:sp>
        <p:nvSpPr>
          <p:cNvPr id="84"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12</a:t>
            </a:r>
            <a:endParaRPr lang="fr-FR" sz="2400" dirty="0">
              <a:solidFill>
                <a:srgbClr val="0000FF"/>
              </a:solidFill>
              <a:latin typeface="Times New Roman" pitchFamily="18" charset="0"/>
              <a:cs typeface="Times New Roman" pitchFamily="18" charset="0"/>
            </a:endParaRPr>
          </a:p>
        </p:txBody>
      </p:sp>
      <p:sp>
        <p:nvSpPr>
          <p:cNvPr id="85"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
        <p:nvSpPr>
          <p:cNvPr id="8" name="ZoneTexte 7"/>
          <p:cNvSpPr txBox="1"/>
          <p:nvPr/>
        </p:nvSpPr>
        <p:spPr>
          <a:xfrm>
            <a:off x="3223127" y="1785875"/>
            <a:ext cx="1498972" cy="369332"/>
          </a:xfrm>
          <a:prstGeom prst="rect">
            <a:avLst/>
          </a:prstGeom>
          <a:noFill/>
        </p:spPr>
        <p:txBody>
          <a:bodyPr wrap="square" rtlCol="0">
            <a:spAutoFit/>
          </a:bodyPr>
          <a:lstStyle/>
          <a:p>
            <a:r>
              <a:rPr lang="fr-FR" dirty="0" smtClean="0"/>
              <a:t>Mise à jour</a:t>
            </a:r>
            <a:endParaRPr lang="fr-FR" dirty="0"/>
          </a:p>
        </p:txBody>
      </p:sp>
    </p:spTree>
    <p:extLst>
      <p:ext uri="{BB962C8B-B14F-4D97-AF65-F5344CB8AC3E}">
        <p14:creationId xmlns:p14="http://schemas.microsoft.com/office/powerpoint/2010/main" val="34445072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style.rotation</p:attrName>
                                        </p:attrNameLst>
                                      </p:cBhvr>
                                      <p:tavLst>
                                        <p:tav tm="0">
                                          <p:val>
                                            <p:fltVal val="720"/>
                                          </p:val>
                                        </p:tav>
                                        <p:tav tm="100000">
                                          <p:val>
                                            <p:fltVal val="0"/>
                                          </p:val>
                                        </p:tav>
                                      </p:tavLst>
                                    </p:anim>
                                    <p:anim calcmode="lin" valueType="num">
                                      <p:cBhvr>
                                        <p:cTn id="27" dur="2000" fill="hold"/>
                                        <p:tgtEl>
                                          <p:spTgt spid="9"/>
                                        </p:tgtEl>
                                        <p:attrNameLst>
                                          <p:attrName>ppt_h</p:attrName>
                                        </p:attrNameLst>
                                      </p:cBhvr>
                                      <p:tavLst>
                                        <p:tav tm="0">
                                          <p:val>
                                            <p:fltVal val="0"/>
                                          </p:val>
                                        </p:tav>
                                        <p:tav tm="100000">
                                          <p:val>
                                            <p:strVal val="#ppt_h"/>
                                          </p:val>
                                        </p:tav>
                                      </p:tavLst>
                                    </p:anim>
                                    <p:anim calcmode="lin" valueType="num">
                                      <p:cBhvr>
                                        <p:cTn id="28" dur="2000" fill="hold"/>
                                        <p:tgtEl>
                                          <p:spTgt spid="9"/>
                                        </p:tgtEl>
                                        <p:attrNameLst>
                                          <p:attrName>ppt_w</p:attrName>
                                        </p:attrNameLst>
                                      </p:cBhvr>
                                      <p:tavLst>
                                        <p:tav tm="0">
                                          <p:val>
                                            <p:fltVal val="0"/>
                                          </p:val>
                                        </p:tav>
                                        <p:tav tm="100000">
                                          <p:val>
                                            <p:strVal val="#ppt_w"/>
                                          </p:val>
                                        </p:tav>
                                      </p:tavLst>
                                    </p:anim>
                                  </p:childTnLst>
                                </p:cTn>
                              </p:par>
                            </p:childTnLst>
                          </p:cTn>
                        </p:par>
                        <p:par>
                          <p:cTn id="29" fill="hold">
                            <p:stCondLst>
                              <p:cond delay="2000"/>
                            </p:stCondLst>
                            <p:childTnLst>
                              <p:par>
                                <p:cTn id="30" presetID="17" presetClass="entr" presetSubtype="1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000" fill="hold"/>
                                        <p:tgtEl>
                                          <p:spTgt spid="24"/>
                                        </p:tgtEl>
                                        <p:attrNameLst>
                                          <p:attrName>ppt_w</p:attrName>
                                        </p:attrNameLst>
                                      </p:cBhvr>
                                      <p:tavLst>
                                        <p:tav tm="0">
                                          <p:val>
                                            <p:strVal val="#ppt_w*0.70"/>
                                          </p:val>
                                        </p:tav>
                                        <p:tav tm="100000">
                                          <p:val>
                                            <p:strVal val="#ppt_w"/>
                                          </p:val>
                                        </p:tav>
                                      </p:tavLst>
                                    </p:anim>
                                    <p:anim calcmode="lin" valueType="num">
                                      <p:cBhvr>
                                        <p:cTn id="46" dur="1000" fill="hold"/>
                                        <p:tgtEl>
                                          <p:spTgt spid="24"/>
                                        </p:tgtEl>
                                        <p:attrNameLst>
                                          <p:attrName>ppt_h</p:attrName>
                                        </p:attrNameLst>
                                      </p:cBhvr>
                                      <p:tavLst>
                                        <p:tav tm="0">
                                          <p:val>
                                            <p:strVal val="#ppt_h"/>
                                          </p:val>
                                        </p:tav>
                                        <p:tav tm="100000">
                                          <p:val>
                                            <p:strVal val="#ppt_h"/>
                                          </p:val>
                                        </p:tav>
                                      </p:tavLst>
                                    </p:anim>
                                    <p:animEffect transition="in" filter="fade">
                                      <p:cBhvr>
                                        <p:cTn id="47" dur="1000"/>
                                        <p:tgtEl>
                                          <p:spTgt spid="24"/>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1000" fill="hold"/>
                                        <p:tgtEl>
                                          <p:spTgt spid="25"/>
                                        </p:tgtEl>
                                        <p:attrNameLst>
                                          <p:attrName>ppt_w</p:attrName>
                                        </p:attrNameLst>
                                      </p:cBhvr>
                                      <p:tavLst>
                                        <p:tav tm="0">
                                          <p:val>
                                            <p:strVal val="#ppt_w*0.70"/>
                                          </p:val>
                                        </p:tav>
                                        <p:tav tm="100000">
                                          <p:val>
                                            <p:strVal val="#ppt_w"/>
                                          </p:val>
                                        </p:tav>
                                      </p:tavLst>
                                    </p:anim>
                                    <p:anim calcmode="lin" valueType="num">
                                      <p:cBhvr>
                                        <p:cTn id="51" dur="1000" fill="hold"/>
                                        <p:tgtEl>
                                          <p:spTgt spid="25"/>
                                        </p:tgtEl>
                                        <p:attrNameLst>
                                          <p:attrName>ppt_h</p:attrName>
                                        </p:attrNameLst>
                                      </p:cBhvr>
                                      <p:tavLst>
                                        <p:tav tm="0">
                                          <p:val>
                                            <p:strVal val="#ppt_h"/>
                                          </p:val>
                                        </p:tav>
                                        <p:tav tm="100000">
                                          <p:val>
                                            <p:strVal val="#ppt_h"/>
                                          </p:val>
                                        </p:tav>
                                      </p:tavLst>
                                    </p:anim>
                                    <p:animEffect transition="in" filter="fade">
                                      <p:cBhvr>
                                        <p:cTn id="52" dur="10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par>
                                <p:cTn id="72" presetID="53"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ppt_w</p:attrName>
                                        </p:attrNameLst>
                                      </p:cBhvr>
                                      <p:tavLst>
                                        <p:tav tm="0">
                                          <p:val>
                                            <p:fltVal val="0"/>
                                          </p:val>
                                        </p:tav>
                                        <p:tav tm="100000">
                                          <p:val>
                                            <p:strVal val="#ppt_w"/>
                                          </p:val>
                                        </p:tav>
                                      </p:tavLst>
                                    </p:anim>
                                    <p:anim calcmode="lin" valueType="num">
                                      <p:cBhvr>
                                        <p:cTn id="75" dur="500" fill="hold"/>
                                        <p:tgtEl>
                                          <p:spTgt spid="36"/>
                                        </p:tgtEl>
                                        <p:attrNameLst>
                                          <p:attrName>ppt_h</p:attrName>
                                        </p:attrNameLst>
                                      </p:cBhvr>
                                      <p:tavLst>
                                        <p:tav tm="0">
                                          <p:val>
                                            <p:fltVal val="0"/>
                                          </p:val>
                                        </p:tav>
                                        <p:tav tm="100000">
                                          <p:val>
                                            <p:strVal val="#ppt_h"/>
                                          </p:val>
                                        </p:tav>
                                      </p:tavLst>
                                    </p:anim>
                                    <p:animEffect transition="in" filter="fade">
                                      <p:cBhvr>
                                        <p:cTn id="76" dur="500"/>
                                        <p:tgtEl>
                                          <p:spTgt spid="3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0"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17" presetClass="entr" presetSubtype="10"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visible"/>
                                      </p:to>
                                    </p:set>
                                    <p:anim calcmode="lin" valueType="num">
                                      <p:cBhvr>
                                        <p:cTn id="92" dur="1000" fill="hold"/>
                                        <p:tgtEl>
                                          <p:spTgt spid="57"/>
                                        </p:tgtEl>
                                        <p:attrNameLst>
                                          <p:attrName>ppt_w</p:attrName>
                                        </p:attrNameLst>
                                      </p:cBhvr>
                                      <p:tavLst>
                                        <p:tav tm="0">
                                          <p:val>
                                            <p:strVal val="#ppt_w*0.70"/>
                                          </p:val>
                                        </p:tav>
                                        <p:tav tm="100000">
                                          <p:val>
                                            <p:strVal val="#ppt_w"/>
                                          </p:val>
                                        </p:tav>
                                      </p:tavLst>
                                    </p:anim>
                                    <p:anim calcmode="lin" valueType="num">
                                      <p:cBhvr>
                                        <p:cTn id="93" dur="1000" fill="hold"/>
                                        <p:tgtEl>
                                          <p:spTgt spid="57"/>
                                        </p:tgtEl>
                                        <p:attrNameLst>
                                          <p:attrName>ppt_h</p:attrName>
                                        </p:attrNameLst>
                                      </p:cBhvr>
                                      <p:tavLst>
                                        <p:tav tm="0">
                                          <p:val>
                                            <p:strVal val="#ppt_h"/>
                                          </p:val>
                                        </p:tav>
                                        <p:tav tm="100000">
                                          <p:val>
                                            <p:strVal val="#ppt_h"/>
                                          </p:val>
                                        </p:tav>
                                      </p:tavLst>
                                    </p:anim>
                                    <p:animEffect transition="in" filter="fade">
                                      <p:cBhvr>
                                        <p:cTn id="94" dur="1000"/>
                                        <p:tgtEl>
                                          <p:spTgt spid="57"/>
                                        </p:tgtEl>
                                      </p:cBhvr>
                                    </p:animEffect>
                                  </p:childTnLst>
                                </p:cTn>
                              </p:par>
                              <p:par>
                                <p:cTn id="95" presetID="55"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p:cTn id="97" dur="1000" fill="hold"/>
                                        <p:tgtEl>
                                          <p:spTgt spid="69"/>
                                        </p:tgtEl>
                                        <p:attrNameLst>
                                          <p:attrName>ppt_w</p:attrName>
                                        </p:attrNameLst>
                                      </p:cBhvr>
                                      <p:tavLst>
                                        <p:tav tm="0">
                                          <p:val>
                                            <p:strVal val="#ppt_w*0.70"/>
                                          </p:val>
                                        </p:tav>
                                        <p:tav tm="100000">
                                          <p:val>
                                            <p:strVal val="#ppt_w"/>
                                          </p:val>
                                        </p:tav>
                                      </p:tavLst>
                                    </p:anim>
                                    <p:anim calcmode="lin" valueType="num">
                                      <p:cBhvr>
                                        <p:cTn id="98" dur="1000" fill="hold"/>
                                        <p:tgtEl>
                                          <p:spTgt spid="69"/>
                                        </p:tgtEl>
                                        <p:attrNameLst>
                                          <p:attrName>ppt_h</p:attrName>
                                        </p:attrNameLst>
                                      </p:cBhvr>
                                      <p:tavLst>
                                        <p:tav tm="0">
                                          <p:val>
                                            <p:strVal val="#ppt_h"/>
                                          </p:val>
                                        </p:tav>
                                        <p:tav tm="100000">
                                          <p:val>
                                            <p:strVal val="#ppt_h"/>
                                          </p:val>
                                        </p:tav>
                                      </p:tavLst>
                                    </p:anim>
                                    <p:animEffect transition="in" filter="fade">
                                      <p:cBhvr>
                                        <p:cTn id="99" dur="1000"/>
                                        <p:tgtEl>
                                          <p:spTgt spid="69"/>
                                        </p:tgtEl>
                                      </p:cBhvr>
                                    </p:animEffect>
                                  </p:childTnLst>
                                </p:cTn>
                              </p:par>
                              <p:par>
                                <p:cTn id="100" presetID="17" presetClass="entr" presetSubtype="10"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 calcmode="lin" valueType="num">
                                      <p:cBhvr>
                                        <p:cTn id="102" dur="500" fill="hold"/>
                                        <p:tgtEl>
                                          <p:spTgt spid="71"/>
                                        </p:tgtEl>
                                        <p:attrNameLst>
                                          <p:attrName>ppt_w</p:attrName>
                                        </p:attrNameLst>
                                      </p:cBhvr>
                                      <p:tavLst>
                                        <p:tav tm="0">
                                          <p:val>
                                            <p:fltVal val="0"/>
                                          </p:val>
                                        </p:tav>
                                        <p:tav tm="100000">
                                          <p:val>
                                            <p:strVal val="#ppt_w"/>
                                          </p:val>
                                        </p:tav>
                                      </p:tavLst>
                                    </p:anim>
                                    <p:anim calcmode="lin" valueType="num">
                                      <p:cBhvr>
                                        <p:cTn id="103" dur="500" fill="hold"/>
                                        <p:tgtEl>
                                          <p:spTgt spid="71"/>
                                        </p:tgtEl>
                                        <p:attrNameLst>
                                          <p:attrName>ppt_h</p:attrName>
                                        </p:attrNameLst>
                                      </p:cBhvr>
                                      <p:tavLst>
                                        <p:tav tm="0">
                                          <p:val>
                                            <p:strVal val="#ppt_h"/>
                                          </p:val>
                                        </p:tav>
                                        <p:tav tm="100000">
                                          <p:val>
                                            <p:strVal val="#ppt_h"/>
                                          </p:val>
                                        </p:tav>
                                      </p:tavLst>
                                    </p:anim>
                                  </p:childTnLst>
                                </p:cTn>
                              </p:par>
                              <p:par>
                                <p:cTn id="104" presetID="17" presetClass="entr" presetSubtype="10" fill="hold" grpId="0" nodeType="with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500" fill="hold"/>
                                        <p:tgtEl>
                                          <p:spTgt spid="72"/>
                                        </p:tgtEl>
                                        <p:attrNameLst>
                                          <p:attrName>ppt_w</p:attrName>
                                        </p:attrNameLst>
                                      </p:cBhvr>
                                      <p:tavLst>
                                        <p:tav tm="0">
                                          <p:val>
                                            <p:fltVal val="0"/>
                                          </p:val>
                                        </p:tav>
                                        <p:tav tm="100000">
                                          <p:val>
                                            <p:strVal val="#ppt_w"/>
                                          </p:val>
                                        </p:tav>
                                      </p:tavLst>
                                    </p:anim>
                                    <p:anim calcmode="lin" valueType="num">
                                      <p:cBhvr>
                                        <p:cTn id="107" dur="500" fill="hold"/>
                                        <p:tgtEl>
                                          <p:spTgt spid="72"/>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0" fill="hold" nodeType="clickEffect">
                                  <p:stCondLst>
                                    <p:cond delay="0"/>
                                  </p:stCondLst>
                                  <p:childTnLst>
                                    <p:set>
                                      <p:cBhvr>
                                        <p:cTn id="111" dur="1" fill="hold">
                                          <p:stCondLst>
                                            <p:cond delay="0"/>
                                          </p:stCondLst>
                                        </p:cTn>
                                        <p:tgtEl>
                                          <p:spTgt spid="58"/>
                                        </p:tgtEl>
                                        <p:attrNameLst>
                                          <p:attrName>style.visibility</p:attrName>
                                        </p:attrNameLst>
                                      </p:cBhvr>
                                      <p:to>
                                        <p:strVal val="visible"/>
                                      </p:to>
                                    </p:set>
                                    <p:anim calcmode="lin" valueType="num">
                                      <p:cBhvr>
                                        <p:cTn id="112" dur="500" fill="hold"/>
                                        <p:tgtEl>
                                          <p:spTgt spid="58"/>
                                        </p:tgtEl>
                                        <p:attrNameLst>
                                          <p:attrName>ppt_w</p:attrName>
                                        </p:attrNameLst>
                                      </p:cBhvr>
                                      <p:tavLst>
                                        <p:tav tm="0">
                                          <p:val>
                                            <p:fltVal val="0"/>
                                          </p:val>
                                        </p:tav>
                                        <p:tav tm="100000">
                                          <p:val>
                                            <p:strVal val="#ppt_w"/>
                                          </p:val>
                                        </p:tav>
                                      </p:tavLst>
                                    </p:anim>
                                    <p:anim calcmode="lin" valueType="num">
                                      <p:cBhvr>
                                        <p:cTn id="113" dur="500" fill="hold"/>
                                        <p:tgtEl>
                                          <p:spTgt spid="58"/>
                                        </p:tgtEl>
                                        <p:attrNameLst>
                                          <p:attrName>ppt_h</p:attrName>
                                        </p:attrNameLst>
                                      </p:cBhvr>
                                      <p:tavLst>
                                        <p:tav tm="0">
                                          <p:val>
                                            <p:fltVal val="0"/>
                                          </p:val>
                                        </p:tav>
                                        <p:tav tm="100000">
                                          <p:val>
                                            <p:strVal val="#ppt_h"/>
                                          </p:val>
                                        </p:tav>
                                      </p:tavLst>
                                    </p:anim>
                                    <p:animEffect transition="in" filter="fade">
                                      <p:cBhvr>
                                        <p:cTn id="114" dur="500"/>
                                        <p:tgtEl>
                                          <p:spTgt spid="58"/>
                                        </p:tgtEl>
                                      </p:cBhvr>
                                    </p:animEffect>
                                  </p:childTnLst>
                                </p:cTn>
                              </p:par>
                              <p:par>
                                <p:cTn id="115" presetID="53" presetClass="entr" presetSubtype="0" fill="hold" nodeType="withEffect">
                                  <p:stCondLst>
                                    <p:cond delay="0"/>
                                  </p:stCondLst>
                                  <p:childTnLst>
                                    <p:set>
                                      <p:cBhvr>
                                        <p:cTn id="116" dur="1" fill="hold">
                                          <p:stCondLst>
                                            <p:cond delay="0"/>
                                          </p:stCondLst>
                                        </p:cTn>
                                        <p:tgtEl>
                                          <p:spTgt spid="61"/>
                                        </p:tgtEl>
                                        <p:attrNameLst>
                                          <p:attrName>style.visibility</p:attrName>
                                        </p:attrNameLst>
                                      </p:cBhvr>
                                      <p:to>
                                        <p:strVal val="visible"/>
                                      </p:to>
                                    </p:set>
                                    <p:anim calcmode="lin" valueType="num">
                                      <p:cBhvr>
                                        <p:cTn id="117" dur="500" fill="hold"/>
                                        <p:tgtEl>
                                          <p:spTgt spid="61"/>
                                        </p:tgtEl>
                                        <p:attrNameLst>
                                          <p:attrName>ppt_w</p:attrName>
                                        </p:attrNameLst>
                                      </p:cBhvr>
                                      <p:tavLst>
                                        <p:tav tm="0">
                                          <p:val>
                                            <p:fltVal val="0"/>
                                          </p:val>
                                        </p:tav>
                                        <p:tav tm="100000">
                                          <p:val>
                                            <p:strVal val="#ppt_w"/>
                                          </p:val>
                                        </p:tav>
                                      </p:tavLst>
                                    </p:anim>
                                    <p:anim calcmode="lin" valueType="num">
                                      <p:cBhvr>
                                        <p:cTn id="118" dur="500" fill="hold"/>
                                        <p:tgtEl>
                                          <p:spTgt spid="61"/>
                                        </p:tgtEl>
                                        <p:attrNameLst>
                                          <p:attrName>ppt_h</p:attrName>
                                        </p:attrNameLst>
                                      </p:cBhvr>
                                      <p:tavLst>
                                        <p:tav tm="0">
                                          <p:val>
                                            <p:fltVal val="0"/>
                                          </p:val>
                                        </p:tav>
                                        <p:tav tm="100000">
                                          <p:val>
                                            <p:strVal val="#ppt_h"/>
                                          </p:val>
                                        </p:tav>
                                      </p:tavLst>
                                    </p:anim>
                                    <p:animEffect transition="in" filter="fade">
                                      <p:cBhvr>
                                        <p:cTn id="119" dur="500"/>
                                        <p:tgtEl>
                                          <p:spTgt spid="61"/>
                                        </p:tgtEl>
                                      </p:cBhvr>
                                    </p:animEffect>
                                  </p:childTnLst>
                                </p:cTn>
                              </p:par>
                              <p:par>
                                <p:cTn id="120" presetID="53" presetClass="entr" presetSubtype="0" fill="hold" nodeType="withEffect">
                                  <p:stCondLst>
                                    <p:cond delay="0"/>
                                  </p:stCondLst>
                                  <p:childTnLst>
                                    <p:set>
                                      <p:cBhvr>
                                        <p:cTn id="121" dur="1" fill="hold">
                                          <p:stCondLst>
                                            <p:cond delay="0"/>
                                          </p:stCondLst>
                                        </p:cTn>
                                        <p:tgtEl>
                                          <p:spTgt spid="63"/>
                                        </p:tgtEl>
                                        <p:attrNameLst>
                                          <p:attrName>style.visibility</p:attrName>
                                        </p:attrNameLst>
                                      </p:cBhvr>
                                      <p:to>
                                        <p:strVal val="visible"/>
                                      </p:to>
                                    </p:set>
                                    <p:anim calcmode="lin" valueType="num">
                                      <p:cBhvr>
                                        <p:cTn id="122" dur="500" fill="hold"/>
                                        <p:tgtEl>
                                          <p:spTgt spid="63"/>
                                        </p:tgtEl>
                                        <p:attrNameLst>
                                          <p:attrName>ppt_w</p:attrName>
                                        </p:attrNameLst>
                                      </p:cBhvr>
                                      <p:tavLst>
                                        <p:tav tm="0">
                                          <p:val>
                                            <p:fltVal val="0"/>
                                          </p:val>
                                        </p:tav>
                                        <p:tav tm="100000">
                                          <p:val>
                                            <p:strVal val="#ppt_w"/>
                                          </p:val>
                                        </p:tav>
                                      </p:tavLst>
                                    </p:anim>
                                    <p:anim calcmode="lin" valueType="num">
                                      <p:cBhvr>
                                        <p:cTn id="123" dur="500" fill="hold"/>
                                        <p:tgtEl>
                                          <p:spTgt spid="63"/>
                                        </p:tgtEl>
                                        <p:attrNameLst>
                                          <p:attrName>ppt_h</p:attrName>
                                        </p:attrNameLst>
                                      </p:cBhvr>
                                      <p:tavLst>
                                        <p:tav tm="0">
                                          <p:val>
                                            <p:fltVal val="0"/>
                                          </p:val>
                                        </p:tav>
                                        <p:tav tm="100000">
                                          <p:val>
                                            <p:strVal val="#ppt_h"/>
                                          </p:val>
                                        </p:tav>
                                      </p:tavLst>
                                    </p:anim>
                                    <p:animEffect transition="in" filter="fade">
                                      <p:cBhvr>
                                        <p:cTn id="124" dur="500"/>
                                        <p:tgtEl>
                                          <p:spTgt spid="63"/>
                                        </p:tgtEl>
                                      </p:cBhvr>
                                    </p:animEffect>
                                  </p:childTnLst>
                                </p:cTn>
                              </p:par>
                              <p:par>
                                <p:cTn id="125" presetID="17" presetClass="entr" presetSubtype="1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 calcmode="lin" valueType="num">
                                      <p:cBhvr>
                                        <p:cTn id="127" dur="500" fill="hold"/>
                                        <p:tgtEl>
                                          <p:spTgt spid="67"/>
                                        </p:tgtEl>
                                        <p:attrNameLst>
                                          <p:attrName>ppt_w</p:attrName>
                                        </p:attrNameLst>
                                      </p:cBhvr>
                                      <p:tavLst>
                                        <p:tav tm="0">
                                          <p:val>
                                            <p:fltVal val="0"/>
                                          </p:val>
                                        </p:tav>
                                        <p:tav tm="100000">
                                          <p:val>
                                            <p:strVal val="#ppt_w"/>
                                          </p:val>
                                        </p:tav>
                                      </p:tavLst>
                                    </p:anim>
                                    <p:anim calcmode="lin" valueType="num">
                                      <p:cBhvr>
                                        <p:cTn id="128" dur="5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53" presetClass="entr" presetSubtype="0" fill="hold" nodeType="clickEffect">
                                  <p:stCondLst>
                                    <p:cond delay="0"/>
                                  </p:stCondLst>
                                  <p:childTnLst>
                                    <p:set>
                                      <p:cBhvr>
                                        <p:cTn id="132" dur="1" fill="hold">
                                          <p:stCondLst>
                                            <p:cond delay="0"/>
                                          </p:stCondLst>
                                        </p:cTn>
                                        <p:tgtEl>
                                          <p:spTgt spid="47"/>
                                        </p:tgtEl>
                                        <p:attrNameLst>
                                          <p:attrName>style.visibility</p:attrName>
                                        </p:attrNameLst>
                                      </p:cBhvr>
                                      <p:to>
                                        <p:strVal val="visible"/>
                                      </p:to>
                                    </p:set>
                                    <p:anim calcmode="lin" valueType="num">
                                      <p:cBhvr>
                                        <p:cTn id="133" dur="500" fill="hold"/>
                                        <p:tgtEl>
                                          <p:spTgt spid="47"/>
                                        </p:tgtEl>
                                        <p:attrNameLst>
                                          <p:attrName>ppt_w</p:attrName>
                                        </p:attrNameLst>
                                      </p:cBhvr>
                                      <p:tavLst>
                                        <p:tav tm="0">
                                          <p:val>
                                            <p:fltVal val="0"/>
                                          </p:val>
                                        </p:tav>
                                        <p:tav tm="100000">
                                          <p:val>
                                            <p:strVal val="#ppt_w"/>
                                          </p:val>
                                        </p:tav>
                                      </p:tavLst>
                                    </p:anim>
                                    <p:anim calcmode="lin" valueType="num">
                                      <p:cBhvr>
                                        <p:cTn id="134" dur="500" fill="hold"/>
                                        <p:tgtEl>
                                          <p:spTgt spid="47"/>
                                        </p:tgtEl>
                                        <p:attrNameLst>
                                          <p:attrName>ppt_h</p:attrName>
                                        </p:attrNameLst>
                                      </p:cBhvr>
                                      <p:tavLst>
                                        <p:tav tm="0">
                                          <p:val>
                                            <p:fltVal val="0"/>
                                          </p:val>
                                        </p:tav>
                                        <p:tav tm="100000">
                                          <p:val>
                                            <p:strVal val="#ppt_h"/>
                                          </p:val>
                                        </p:tav>
                                      </p:tavLst>
                                    </p:anim>
                                    <p:animEffect transition="in" filter="fade">
                                      <p:cBhvr>
                                        <p:cTn id="135" dur="500"/>
                                        <p:tgtEl>
                                          <p:spTgt spid="47"/>
                                        </p:tgtEl>
                                      </p:cBhvr>
                                    </p:animEffect>
                                  </p:childTnLst>
                                </p:cTn>
                              </p:par>
                            </p:childTnLst>
                          </p:cTn>
                        </p:par>
                        <p:par>
                          <p:cTn id="136" fill="hold">
                            <p:stCondLst>
                              <p:cond delay="500"/>
                            </p:stCondLst>
                            <p:childTnLst>
                              <p:par>
                                <p:cTn id="137" presetID="17" presetClass="entr" presetSubtype="10" fill="hold" grpId="0" nodeType="afterEffect">
                                  <p:stCondLst>
                                    <p:cond delay="0"/>
                                  </p:stCondLst>
                                  <p:childTnLst>
                                    <p:set>
                                      <p:cBhvr>
                                        <p:cTn id="138" dur="1" fill="hold">
                                          <p:stCondLst>
                                            <p:cond delay="0"/>
                                          </p:stCondLst>
                                        </p:cTn>
                                        <p:tgtEl>
                                          <p:spTgt spid="52"/>
                                        </p:tgtEl>
                                        <p:attrNameLst>
                                          <p:attrName>style.visibility</p:attrName>
                                        </p:attrNameLst>
                                      </p:cBhvr>
                                      <p:to>
                                        <p:strVal val="visible"/>
                                      </p:to>
                                    </p:set>
                                    <p:anim calcmode="lin" valueType="num">
                                      <p:cBhvr>
                                        <p:cTn id="139" dur="500" fill="hold"/>
                                        <p:tgtEl>
                                          <p:spTgt spid="52"/>
                                        </p:tgtEl>
                                        <p:attrNameLst>
                                          <p:attrName>ppt_w</p:attrName>
                                        </p:attrNameLst>
                                      </p:cBhvr>
                                      <p:tavLst>
                                        <p:tav tm="0">
                                          <p:val>
                                            <p:fltVal val="0"/>
                                          </p:val>
                                        </p:tav>
                                        <p:tav tm="100000">
                                          <p:val>
                                            <p:strVal val="#ppt_w"/>
                                          </p:val>
                                        </p:tav>
                                      </p:tavLst>
                                    </p:anim>
                                    <p:anim calcmode="lin" valueType="num">
                                      <p:cBhvr>
                                        <p:cTn id="140"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55" presetClass="entr" presetSubtype="0" fill="hold" grpId="0" nodeType="click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1000" fill="hold"/>
                                        <p:tgtEl>
                                          <p:spTgt spid="49"/>
                                        </p:tgtEl>
                                        <p:attrNameLst>
                                          <p:attrName>ppt_w</p:attrName>
                                        </p:attrNameLst>
                                      </p:cBhvr>
                                      <p:tavLst>
                                        <p:tav tm="0">
                                          <p:val>
                                            <p:strVal val="#ppt_w*0.70"/>
                                          </p:val>
                                        </p:tav>
                                        <p:tav tm="100000">
                                          <p:val>
                                            <p:strVal val="#ppt_w"/>
                                          </p:val>
                                        </p:tav>
                                      </p:tavLst>
                                    </p:anim>
                                    <p:anim calcmode="lin" valueType="num">
                                      <p:cBhvr>
                                        <p:cTn id="146" dur="1000" fill="hold"/>
                                        <p:tgtEl>
                                          <p:spTgt spid="49"/>
                                        </p:tgtEl>
                                        <p:attrNameLst>
                                          <p:attrName>ppt_h</p:attrName>
                                        </p:attrNameLst>
                                      </p:cBhvr>
                                      <p:tavLst>
                                        <p:tav tm="0">
                                          <p:val>
                                            <p:strVal val="#ppt_h"/>
                                          </p:val>
                                        </p:tav>
                                        <p:tav tm="100000">
                                          <p:val>
                                            <p:strVal val="#ppt_h"/>
                                          </p:val>
                                        </p:tav>
                                      </p:tavLst>
                                    </p:anim>
                                    <p:animEffect transition="in" filter="fade">
                                      <p:cBhvr>
                                        <p:cTn id="147" dur="1000"/>
                                        <p:tgtEl>
                                          <p:spTgt spid="49"/>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0" fill="hold" nodeType="clickEffect">
                                  <p:stCondLst>
                                    <p:cond delay="0"/>
                                  </p:stCondLst>
                                  <p:childTnLst>
                                    <p:set>
                                      <p:cBhvr>
                                        <p:cTn id="151" dur="1" fill="hold">
                                          <p:stCondLst>
                                            <p:cond delay="0"/>
                                          </p:stCondLst>
                                        </p:cTn>
                                        <p:tgtEl>
                                          <p:spTgt spid="40"/>
                                        </p:tgtEl>
                                        <p:attrNameLst>
                                          <p:attrName>style.visibility</p:attrName>
                                        </p:attrNameLst>
                                      </p:cBhvr>
                                      <p:to>
                                        <p:strVal val="visible"/>
                                      </p:to>
                                    </p:set>
                                    <p:anim calcmode="lin" valueType="num">
                                      <p:cBhvr>
                                        <p:cTn id="152" dur="500" fill="hold"/>
                                        <p:tgtEl>
                                          <p:spTgt spid="40"/>
                                        </p:tgtEl>
                                        <p:attrNameLst>
                                          <p:attrName>ppt_w</p:attrName>
                                        </p:attrNameLst>
                                      </p:cBhvr>
                                      <p:tavLst>
                                        <p:tav tm="0">
                                          <p:val>
                                            <p:fltVal val="0"/>
                                          </p:val>
                                        </p:tav>
                                        <p:tav tm="100000">
                                          <p:val>
                                            <p:strVal val="#ppt_w"/>
                                          </p:val>
                                        </p:tav>
                                      </p:tavLst>
                                    </p:anim>
                                    <p:anim calcmode="lin" valueType="num">
                                      <p:cBhvr>
                                        <p:cTn id="153" dur="500" fill="hold"/>
                                        <p:tgtEl>
                                          <p:spTgt spid="40"/>
                                        </p:tgtEl>
                                        <p:attrNameLst>
                                          <p:attrName>ppt_h</p:attrName>
                                        </p:attrNameLst>
                                      </p:cBhvr>
                                      <p:tavLst>
                                        <p:tav tm="0">
                                          <p:val>
                                            <p:fltVal val="0"/>
                                          </p:val>
                                        </p:tav>
                                        <p:tav tm="100000">
                                          <p:val>
                                            <p:strVal val="#ppt_h"/>
                                          </p:val>
                                        </p:tav>
                                      </p:tavLst>
                                    </p:anim>
                                    <p:animEffect transition="in" filter="fade">
                                      <p:cBhvr>
                                        <p:cTn id="154" dur="500"/>
                                        <p:tgtEl>
                                          <p:spTgt spid="40"/>
                                        </p:tgtEl>
                                      </p:cBhvr>
                                    </p:animEffect>
                                  </p:childTnLst>
                                </p:cTn>
                              </p:par>
                              <p:par>
                                <p:cTn id="155" presetID="53"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par>
                                <p:cTn id="160" presetID="53" presetClass="entr" presetSubtype="0" fill="hold" nodeType="withEffect">
                                  <p:stCondLst>
                                    <p:cond delay="0"/>
                                  </p:stCondLst>
                                  <p:childTnLst>
                                    <p:set>
                                      <p:cBhvr>
                                        <p:cTn id="161" dur="1" fill="hold">
                                          <p:stCondLst>
                                            <p:cond delay="0"/>
                                          </p:stCondLst>
                                        </p:cTn>
                                        <p:tgtEl>
                                          <p:spTgt spid="44"/>
                                        </p:tgtEl>
                                        <p:attrNameLst>
                                          <p:attrName>style.visibility</p:attrName>
                                        </p:attrNameLst>
                                      </p:cBhvr>
                                      <p:to>
                                        <p:strVal val="visible"/>
                                      </p:to>
                                    </p:set>
                                    <p:anim calcmode="lin" valueType="num">
                                      <p:cBhvr>
                                        <p:cTn id="162" dur="500" fill="hold"/>
                                        <p:tgtEl>
                                          <p:spTgt spid="44"/>
                                        </p:tgtEl>
                                        <p:attrNameLst>
                                          <p:attrName>ppt_w</p:attrName>
                                        </p:attrNameLst>
                                      </p:cBhvr>
                                      <p:tavLst>
                                        <p:tav tm="0">
                                          <p:val>
                                            <p:fltVal val="0"/>
                                          </p:val>
                                        </p:tav>
                                        <p:tav tm="100000">
                                          <p:val>
                                            <p:strVal val="#ppt_w"/>
                                          </p:val>
                                        </p:tav>
                                      </p:tavLst>
                                    </p:anim>
                                    <p:anim calcmode="lin" valueType="num">
                                      <p:cBhvr>
                                        <p:cTn id="163" dur="500" fill="hold"/>
                                        <p:tgtEl>
                                          <p:spTgt spid="44"/>
                                        </p:tgtEl>
                                        <p:attrNameLst>
                                          <p:attrName>ppt_h</p:attrName>
                                        </p:attrNameLst>
                                      </p:cBhvr>
                                      <p:tavLst>
                                        <p:tav tm="0">
                                          <p:val>
                                            <p:fltVal val="0"/>
                                          </p:val>
                                        </p:tav>
                                        <p:tav tm="100000">
                                          <p:val>
                                            <p:strVal val="#ppt_h"/>
                                          </p:val>
                                        </p:tav>
                                      </p:tavLst>
                                    </p:anim>
                                    <p:animEffect transition="in" filter="fade">
                                      <p:cBhvr>
                                        <p:cTn id="164" dur="500"/>
                                        <p:tgtEl>
                                          <p:spTgt spid="44"/>
                                        </p:tgtEl>
                                      </p:cBhvr>
                                    </p:animEffect>
                                  </p:childTnLst>
                                </p:cTn>
                              </p:par>
                              <p:par>
                                <p:cTn id="165" presetID="17" presetClass="entr" presetSubtype="1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 calcmode="lin" valueType="num">
                                      <p:cBhvr>
                                        <p:cTn id="167" dur="500" fill="hold"/>
                                        <p:tgtEl>
                                          <p:spTgt spid="53"/>
                                        </p:tgtEl>
                                        <p:attrNameLst>
                                          <p:attrName>ppt_w</p:attrName>
                                        </p:attrNameLst>
                                      </p:cBhvr>
                                      <p:tavLst>
                                        <p:tav tm="0">
                                          <p:val>
                                            <p:fltVal val="0"/>
                                          </p:val>
                                        </p:tav>
                                        <p:tav tm="100000">
                                          <p:val>
                                            <p:strVal val="#ppt_w"/>
                                          </p:val>
                                        </p:tav>
                                      </p:tavLst>
                                    </p:anim>
                                    <p:anim calcmode="lin" valueType="num">
                                      <p:cBhvr>
                                        <p:cTn id="168" dur="5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53" presetClass="entr" presetSubtype="0" fill="hold" nodeType="clickEffect">
                                  <p:stCondLst>
                                    <p:cond delay="0"/>
                                  </p:stCondLst>
                                  <p:childTnLst>
                                    <p:set>
                                      <p:cBhvr>
                                        <p:cTn id="172" dur="1" fill="hold">
                                          <p:stCondLst>
                                            <p:cond delay="0"/>
                                          </p:stCondLst>
                                        </p:cTn>
                                        <p:tgtEl>
                                          <p:spTgt spid="75"/>
                                        </p:tgtEl>
                                        <p:attrNameLst>
                                          <p:attrName>style.visibility</p:attrName>
                                        </p:attrNameLst>
                                      </p:cBhvr>
                                      <p:to>
                                        <p:strVal val="visible"/>
                                      </p:to>
                                    </p:set>
                                    <p:anim calcmode="lin" valueType="num">
                                      <p:cBhvr>
                                        <p:cTn id="173" dur="500" fill="hold"/>
                                        <p:tgtEl>
                                          <p:spTgt spid="75"/>
                                        </p:tgtEl>
                                        <p:attrNameLst>
                                          <p:attrName>ppt_w</p:attrName>
                                        </p:attrNameLst>
                                      </p:cBhvr>
                                      <p:tavLst>
                                        <p:tav tm="0">
                                          <p:val>
                                            <p:fltVal val="0"/>
                                          </p:val>
                                        </p:tav>
                                        <p:tav tm="100000">
                                          <p:val>
                                            <p:strVal val="#ppt_w"/>
                                          </p:val>
                                        </p:tav>
                                      </p:tavLst>
                                    </p:anim>
                                    <p:anim calcmode="lin" valueType="num">
                                      <p:cBhvr>
                                        <p:cTn id="174" dur="500" fill="hold"/>
                                        <p:tgtEl>
                                          <p:spTgt spid="75"/>
                                        </p:tgtEl>
                                        <p:attrNameLst>
                                          <p:attrName>ppt_h</p:attrName>
                                        </p:attrNameLst>
                                      </p:cBhvr>
                                      <p:tavLst>
                                        <p:tav tm="0">
                                          <p:val>
                                            <p:fltVal val="0"/>
                                          </p:val>
                                        </p:tav>
                                        <p:tav tm="100000">
                                          <p:val>
                                            <p:strVal val="#ppt_h"/>
                                          </p:val>
                                        </p:tav>
                                      </p:tavLst>
                                    </p:anim>
                                    <p:animEffect transition="in" filter="fade">
                                      <p:cBhvr>
                                        <p:cTn id="175" dur="500"/>
                                        <p:tgtEl>
                                          <p:spTgt spid="75"/>
                                        </p:tgtEl>
                                      </p:cBhvr>
                                    </p:animEffect>
                                  </p:childTnLst>
                                </p:cTn>
                              </p:par>
                            </p:childTnLst>
                          </p:cTn>
                        </p:par>
                      </p:childTnLst>
                    </p:cTn>
                  </p:par>
                  <p:par>
                    <p:cTn id="176" fill="hold">
                      <p:stCondLst>
                        <p:cond delay="indefinite"/>
                      </p:stCondLst>
                      <p:childTnLst>
                        <p:par>
                          <p:cTn id="177" fill="hold">
                            <p:stCondLst>
                              <p:cond delay="0"/>
                            </p:stCondLst>
                            <p:childTnLst>
                              <p:par>
                                <p:cTn id="178" presetID="55" presetClass="entr" presetSubtype="0" fill="hold" grpId="0" nodeType="clickEffect">
                                  <p:stCondLst>
                                    <p:cond delay="0"/>
                                  </p:stCondLst>
                                  <p:childTnLst>
                                    <p:set>
                                      <p:cBhvr>
                                        <p:cTn id="179" dur="1" fill="hold">
                                          <p:stCondLst>
                                            <p:cond delay="0"/>
                                          </p:stCondLst>
                                        </p:cTn>
                                        <p:tgtEl>
                                          <p:spTgt spid="77"/>
                                        </p:tgtEl>
                                        <p:attrNameLst>
                                          <p:attrName>style.visibility</p:attrName>
                                        </p:attrNameLst>
                                      </p:cBhvr>
                                      <p:to>
                                        <p:strVal val="visible"/>
                                      </p:to>
                                    </p:set>
                                    <p:anim calcmode="lin" valueType="num">
                                      <p:cBhvr>
                                        <p:cTn id="180" dur="1000" fill="hold"/>
                                        <p:tgtEl>
                                          <p:spTgt spid="77"/>
                                        </p:tgtEl>
                                        <p:attrNameLst>
                                          <p:attrName>ppt_w</p:attrName>
                                        </p:attrNameLst>
                                      </p:cBhvr>
                                      <p:tavLst>
                                        <p:tav tm="0">
                                          <p:val>
                                            <p:strVal val="#ppt_w*0.70"/>
                                          </p:val>
                                        </p:tav>
                                        <p:tav tm="100000">
                                          <p:val>
                                            <p:strVal val="#ppt_w"/>
                                          </p:val>
                                        </p:tav>
                                      </p:tavLst>
                                    </p:anim>
                                    <p:anim calcmode="lin" valueType="num">
                                      <p:cBhvr>
                                        <p:cTn id="181" dur="1000" fill="hold"/>
                                        <p:tgtEl>
                                          <p:spTgt spid="77"/>
                                        </p:tgtEl>
                                        <p:attrNameLst>
                                          <p:attrName>ppt_h</p:attrName>
                                        </p:attrNameLst>
                                      </p:cBhvr>
                                      <p:tavLst>
                                        <p:tav tm="0">
                                          <p:val>
                                            <p:strVal val="#ppt_h"/>
                                          </p:val>
                                        </p:tav>
                                        <p:tav tm="100000">
                                          <p:val>
                                            <p:strVal val="#ppt_h"/>
                                          </p:val>
                                        </p:tav>
                                      </p:tavLst>
                                    </p:anim>
                                    <p:animEffect transition="in" filter="fade">
                                      <p:cBhvr>
                                        <p:cTn id="182" dur="1000"/>
                                        <p:tgtEl>
                                          <p:spTgt spid="77"/>
                                        </p:tgtEl>
                                      </p:cBhvr>
                                    </p:animEffect>
                                  </p:childTnLst>
                                </p:cTn>
                              </p:par>
                              <p:par>
                                <p:cTn id="183" presetID="55" presetClass="entr" presetSubtype="0" fill="hold" grpId="0" nodeType="withEffect">
                                  <p:stCondLst>
                                    <p:cond delay="0"/>
                                  </p:stCondLst>
                                  <p:childTnLst>
                                    <p:set>
                                      <p:cBhvr>
                                        <p:cTn id="184" dur="1" fill="hold">
                                          <p:stCondLst>
                                            <p:cond delay="0"/>
                                          </p:stCondLst>
                                        </p:cTn>
                                        <p:tgtEl>
                                          <p:spTgt spid="76"/>
                                        </p:tgtEl>
                                        <p:attrNameLst>
                                          <p:attrName>style.visibility</p:attrName>
                                        </p:attrNameLst>
                                      </p:cBhvr>
                                      <p:to>
                                        <p:strVal val="visible"/>
                                      </p:to>
                                    </p:set>
                                    <p:anim calcmode="lin" valueType="num">
                                      <p:cBhvr>
                                        <p:cTn id="185" dur="1000" fill="hold"/>
                                        <p:tgtEl>
                                          <p:spTgt spid="76"/>
                                        </p:tgtEl>
                                        <p:attrNameLst>
                                          <p:attrName>ppt_w</p:attrName>
                                        </p:attrNameLst>
                                      </p:cBhvr>
                                      <p:tavLst>
                                        <p:tav tm="0">
                                          <p:val>
                                            <p:strVal val="#ppt_w*0.70"/>
                                          </p:val>
                                        </p:tav>
                                        <p:tav tm="100000">
                                          <p:val>
                                            <p:strVal val="#ppt_w"/>
                                          </p:val>
                                        </p:tav>
                                      </p:tavLst>
                                    </p:anim>
                                    <p:anim calcmode="lin" valueType="num">
                                      <p:cBhvr>
                                        <p:cTn id="186" dur="1000" fill="hold"/>
                                        <p:tgtEl>
                                          <p:spTgt spid="76"/>
                                        </p:tgtEl>
                                        <p:attrNameLst>
                                          <p:attrName>ppt_h</p:attrName>
                                        </p:attrNameLst>
                                      </p:cBhvr>
                                      <p:tavLst>
                                        <p:tav tm="0">
                                          <p:val>
                                            <p:strVal val="#ppt_h"/>
                                          </p:val>
                                        </p:tav>
                                        <p:tav tm="100000">
                                          <p:val>
                                            <p:strVal val="#ppt_h"/>
                                          </p:val>
                                        </p:tav>
                                      </p:tavLst>
                                    </p:anim>
                                    <p:animEffect transition="in" filter="fade">
                                      <p:cBhvr>
                                        <p:cTn id="187" dur="10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53" presetClass="entr" presetSubtype="0" fill="hold" nodeType="clickEffect">
                                  <p:stCondLst>
                                    <p:cond delay="0"/>
                                  </p:stCondLst>
                                  <p:childTnLst>
                                    <p:set>
                                      <p:cBhvr>
                                        <p:cTn id="191" dur="1" fill="hold">
                                          <p:stCondLst>
                                            <p:cond delay="0"/>
                                          </p:stCondLst>
                                        </p:cTn>
                                        <p:tgtEl>
                                          <p:spTgt spid="79"/>
                                        </p:tgtEl>
                                        <p:attrNameLst>
                                          <p:attrName>style.visibility</p:attrName>
                                        </p:attrNameLst>
                                      </p:cBhvr>
                                      <p:to>
                                        <p:strVal val="visible"/>
                                      </p:to>
                                    </p:set>
                                    <p:anim calcmode="lin" valueType="num">
                                      <p:cBhvr>
                                        <p:cTn id="192" dur="500" fill="hold"/>
                                        <p:tgtEl>
                                          <p:spTgt spid="79"/>
                                        </p:tgtEl>
                                        <p:attrNameLst>
                                          <p:attrName>ppt_w</p:attrName>
                                        </p:attrNameLst>
                                      </p:cBhvr>
                                      <p:tavLst>
                                        <p:tav tm="0">
                                          <p:val>
                                            <p:fltVal val="0"/>
                                          </p:val>
                                        </p:tav>
                                        <p:tav tm="100000">
                                          <p:val>
                                            <p:strVal val="#ppt_w"/>
                                          </p:val>
                                        </p:tav>
                                      </p:tavLst>
                                    </p:anim>
                                    <p:anim calcmode="lin" valueType="num">
                                      <p:cBhvr>
                                        <p:cTn id="193" dur="500" fill="hold"/>
                                        <p:tgtEl>
                                          <p:spTgt spid="79"/>
                                        </p:tgtEl>
                                        <p:attrNameLst>
                                          <p:attrName>ppt_h</p:attrName>
                                        </p:attrNameLst>
                                      </p:cBhvr>
                                      <p:tavLst>
                                        <p:tav tm="0">
                                          <p:val>
                                            <p:fltVal val="0"/>
                                          </p:val>
                                        </p:tav>
                                        <p:tav tm="100000">
                                          <p:val>
                                            <p:strVal val="#ppt_h"/>
                                          </p:val>
                                        </p:tav>
                                      </p:tavLst>
                                    </p:anim>
                                    <p:animEffect transition="in" filter="fade">
                                      <p:cBhvr>
                                        <p:cTn id="194" dur="500"/>
                                        <p:tgtEl>
                                          <p:spTgt spid="79"/>
                                        </p:tgtEl>
                                      </p:cBhvr>
                                    </p:animEffect>
                                  </p:childTnLst>
                                </p:cTn>
                              </p:par>
                            </p:childTnLst>
                          </p:cTn>
                        </p:par>
                      </p:childTnLst>
                    </p:cTn>
                  </p:par>
                  <p:par>
                    <p:cTn id="195" fill="hold">
                      <p:stCondLst>
                        <p:cond delay="indefinite"/>
                      </p:stCondLst>
                      <p:childTnLst>
                        <p:par>
                          <p:cTn id="196" fill="hold">
                            <p:stCondLst>
                              <p:cond delay="0"/>
                            </p:stCondLst>
                            <p:childTnLst>
                              <p:par>
                                <p:cTn id="197" presetID="35" presetClass="entr" presetSubtype="0" fill="hold" grpId="0" nodeType="clickEffect">
                                  <p:stCondLst>
                                    <p:cond delay="0"/>
                                  </p:stCondLst>
                                  <p:childTnLst>
                                    <p:set>
                                      <p:cBhvr>
                                        <p:cTn id="198" dur="1" fill="hold">
                                          <p:stCondLst>
                                            <p:cond delay="0"/>
                                          </p:stCondLst>
                                        </p:cTn>
                                        <p:tgtEl>
                                          <p:spTgt spid="82"/>
                                        </p:tgtEl>
                                        <p:attrNameLst>
                                          <p:attrName>style.visibility</p:attrName>
                                        </p:attrNameLst>
                                      </p:cBhvr>
                                      <p:to>
                                        <p:strVal val="visible"/>
                                      </p:to>
                                    </p:set>
                                    <p:animEffect transition="in" filter="fade">
                                      <p:cBhvr>
                                        <p:cTn id="199" dur="2000"/>
                                        <p:tgtEl>
                                          <p:spTgt spid="82"/>
                                        </p:tgtEl>
                                      </p:cBhvr>
                                    </p:animEffect>
                                    <p:anim calcmode="lin" valueType="num">
                                      <p:cBhvr>
                                        <p:cTn id="200" dur="2000" fill="hold"/>
                                        <p:tgtEl>
                                          <p:spTgt spid="82"/>
                                        </p:tgtEl>
                                        <p:attrNameLst>
                                          <p:attrName>style.rotation</p:attrName>
                                        </p:attrNameLst>
                                      </p:cBhvr>
                                      <p:tavLst>
                                        <p:tav tm="0">
                                          <p:val>
                                            <p:fltVal val="720"/>
                                          </p:val>
                                        </p:tav>
                                        <p:tav tm="100000">
                                          <p:val>
                                            <p:fltVal val="0"/>
                                          </p:val>
                                        </p:tav>
                                      </p:tavLst>
                                    </p:anim>
                                    <p:anim calcmode="lin" valueType="num">
                                      <p:cBhvr>
                                        <p:cTn id="201" dur="2000" fill="hold"/>
                                        <p:tgtEl>
                                          <p:spTgt spid="82"/>
                                        </p:tgtEl>
                                        <p:attrNameLst>
                                          <p:attrName>ppt_h</p:attrName>
                                        </p:attrNameLst>
                                      </p:cBhvr>
                                      <p:tavLst>
                                        <p:tav tm="0">
                                          <p:val>
                                            <p:fltVal val="0"/>
                                          </p:val>
                                        </p:tav>
                                        <p:tav tm="100000">
                                          <p:val>
                                            <p:strVal val="#ppt_h"/>
                                          </p:val>
                                        </p:tav>
                                      </p:tavLst>
                                    </p:anim>
                                    <p:anim calcmode="lin" valueType="num">
                                      <p:cBhvr>
                                        <p:cTn id="202" dur="2000" fill="hold"/>
                                        <p:tgtEl>
                                          <p:spTgt spid="82"/>
                                        </p:tgtEl>
                                        <p:attrNameLst>
                                          <p:attrName>ppt_w</p:attrName>
                                        </p:attrNameLst>
                                      </p:cBhvr>
                                      <p:tavLst>
                                        <p:tav tm="0">
                                          <p:val>
                                            <p:fltVal val="0"/>
                                          </p:val>
                                        </p:tav>
                                        <p:tav tm="100000">
                                          <p:val>
                                            <p:strVal val="#ppt_w"/>
                                          </p:val>
                                        </p:tav>
                                      </p:tavLst>
                                    </p:anim>
                                  </p:childTnLst>
                                </p:cTn>
                              </p:par>
                              <p:par>
                                <p:cTn id="203" presetID="35" presetClass="entr" presetSubtype="0" fill="hold" grpId="0" nodeType="withEffect">
                                  <p:stCondLst>
                                    <p:cond delay="0"/>
                                  </p:stCondLst>
                                  <p:childTnLst>
                                    <p:set>
                                      <p:cBhvr>
                                        <p:cTn id="204" dur="1" fill="hold">
                                          <p:stCondLst>
                                            <p:cond delay="0"/>
                                          </p:stCondLst>
                                        </p:cTn>
                                        <p:tgtEl>
                                          <p:spTgt spid="81"/>
                                        </p:tgtEl>
                                        <p:attrNameLst>
                                          <p:attrName>style.visibility</p:attrName>
                                        </p:attrNameLst>
                                      </p:cBhvr>
                                      <p:to>
                                        <p:strVal val="visible"/>
                                      </p:to>
                                    </p:set>
                                    <p:animEffect transition="in" filter="fade">
                                      <p:cBhvr>
                                        <p:cTn id="205" dur="2000"/>
                                        <p:tgtEl>
                                          <p:spTgt spid="81"/>
                                        </p:tgtEl>
                                      </p:cBhvr>
                                    </p:animEffect>
                                    <p:anim calcmode="lin" valueType="num">
                                      <p:cBhvr>
                                        <p:cTn id="206" dur="2000" fill="hold"/>
                                        <p:tgtEl>
                                          <p:spTgt spid="81"/>
                                        </p:tgtEl>
                                        <p:attrNameLst>
                                          <p:attrName>style.rotation</p:attrName>
                                        </p:attrNameLst>
                                      </p:cBhvr>
                                      <p:tavLst>
                                        <p:tav tm="0">
                                          <p:val>
                                            <p:fltVal val="720"/>
                                          </p:val>
                                        </p:tav>
                                        <p:tav tm="100000">
                                          <p:val>
                                            <p:fltVal val="0"/>
                                          </p:val>
                                        </p:tav>
                                      </p:tavLst>
                                    </p:anim>
                                    <p:anim calcmode="lin" valueType="num">
                                      <p:cBhvr>
                                        <p:cTn id="207" dur="2000" fill="hold"/>
                                        <p:tgtEl>
                                          <p:spTgt spid="81"/>
                                        </p:tgtEl>
                                        <p:attrNameLst>
                                          <p:attrName>ppt_h</p:attrName>
                                        </p:attrNameLst>
                                      </p:cBhvr>
                                      <p:tavLst>
                                        <p:tav tm="0">
                                          <p:val>
                                            <p:fltVal val="0"/>
                                          </p:val>
                                        </p:tav>
                                        <p:tav tm="100000">
                                          <p:val>
                                            <p:strVal val="#ppt_h"/>
                                          </p:val>
                                        </p:tav>
                                      </p:tavLst>
                                    </p:anim>
                                    <p:anim calcmode="lin" valueType="num">
                                      <p:cBhvr>
                                        <p:cTn id="208" dur="2000" fill="hold"/>
                                        <p:tgtEl>
                                          <p:spTgt spid="81"/>
                                        </p:tgtEl>
                                        <p:attrNameLst>
                                          <p:attrName>ppt_w</p:attrName>
                                        </p:attrNameLst>
                                      </p:cBhvr>
                                      <p:tavLst>
                                        <p:tav tm="0">
                                          <p:val>
                                            <p:fltVal val="0"/>
                                          </p:val>
                                        </p:tav>
                                        <p:tav tm="100000">
                                          <p:val>
                                            <p:strVal val="#ppt_w"/>
                                          </p:val>
                                        </p:tav>
                                      </p:tavLst>
                                    </p:anim>
                                  </p:childTnLst>
                                </p:cTn>
                              </p:par>
                            </p:childTnLst>
                          </p:cTn>
                        </p:par>
                        <p:par>
                          <p:cTn id="209" fill="hold">
                            <p:stCondLst>
                              <p:cond delay="2000"/>
                            </p:stCondLst>
                            <p:childTnLst>
                              <p:par>
                                <p:cTn id="210" presetID="17" presetClass="entr" presetSubtype="10" fill="hold" grpId="0" nodeType="afterEffect">
                                  <p:stCondLst>
                                    <p:cond delay="0"/>
                                  </p:stCondLst>
                                  <p:childTnLst>
                                    <p:set>
                                      <p:cBhvr>
                                        <p:cTn id="211" dur="1" fill="hold">
                                          <p:stCondLst>
                                            <p:cond delay="0"/>
                                          </p:stCondLst>
                                        </p:cTn>
                                        <p:tgtEl>
                                          <p:spTgt spid="83"/>
                                        </p:tgtEl>
                                        <p:attrNameLst>
                                          <p:attrName>style.visibility</p:attrName>
                                        </p:attrNameLst>
                                      </p:cBhvr>
                                      <p:to>
                                        <p:strVal val="visible"/>
                                      </p:to>
                                    </p:set>
                                    <p:anim calcmode="lin" valueType="num">
                                      <p:cBhvr>
                                        <p:cTn id="212" dur="500" fill="hold"/>
                                        <p:tgtEl>
                                          <p:spTgt spid="83"/>
                                        </p:tgtEl>
                                        <p:attrNameLst>
                                          <p:attrName>ppt_w</p:attrName>
                                        </p:attrNameLst>
                                      </p:cBhvr>
                                      <p:tavLst>
                                        <p:tav tm="0">
                                          <p:val>
                                            <p:fltVal val="0"/>
                                          </p:val>
                                        </p:tav>
                                        <p:tav tm="100000">
                                          <p:val>
                                            <p:strVal val="#ppt_w"/>
                                          </p:val>
                                        </p:tav>
                                      </p:tavLst>
                                    </p:anim>
                                    <p:anim calcmode="lin" valueType="num">
                                      <p:cBhvr>
                                        <p:cTn id="213" dur="500" fill="hold"/>
                                        <p:tgtEl>
                                          <p:spTgt spid="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P spid="24" grpId="0" animBg="1"/>
      <p:bldP spid="25" grpId="0"/>
      <p:bldP spid="49" grpId="0" animBg="1"/>
      <p:bldP spid="52" grpId="0"/>
      <p:bldP spid="53" grpId="0"/>
      <p:bldP spid="57" grpId="0" animBg="1"/>
      <p:bldP spid="66" grpId="0"/>
      <p:bldP spid="67" grpId="0"/>
      <p:bldP spid="71" grpId="0"/>
      <p:bldP spid="72" grpId="0"/>
      <p:bldP spid="76" grpId="0" animBg="1"/>
      <p:bldP spid="77" grpId="0"/>
      <p:bldP spid="81" grpId="0" animBg="1"/>
      <p:bldP spid="82" grpId="0" animBg="1"/>
      <p:bldP spid="83"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1628969" y="1076141"/>
            <a:ext cx="10299175"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Diagramme d’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activité « Fonctionnement d’un comparateur de prix</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grpSp>
        <p:nvGrpSpPr>
          <p:cNvPr id="3" name="Group 19"/>
          <p:cNvGrpSpPr>
            <a:grpSpLocks/>
          </p:cNvGrpSpPr>
          <p:nvPr/>
        </p:nvGrpSpPr>
        <p:grpSpPr bwMode="auto">
          <a:xfrm>
            <a:off x="1628969" y="254478"/>
            <a:ext cx="9848798"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pic>
        <p:nvPicPr>
          <p:cNvPr id="8" name="Image 7"/>
          <p:cNvPicPr>
            <a:picLocks noChangeAspect="1"/>
          </p:cNvPicPr>
          <p:nvPr/>
        </p:nvPicPr>
        <p:blipFill>
          <a:blip r:embed="rId2" cstate="print"/>
          <a:stretch>
            <a:fillRect/>
          </a:stretch>
        </p:blipFill>
        <p:spPr>
          <a:xfrm>
            <a:off x="2265528" y="2028113"/>
            <a:ext cx="7542663" cy="3496837"/>
          </a:xfrm>
          <a:prstGeom prst="rect">
            <a:avLst/>
          </a:prstGeom>
        </p:spPr>
      </p:pic>
      <p:sp>
        <p:nvSpPr>
          <p:cNvPr id="9"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13</a:t>
            </a:r>
            <a:endParaRPr lang="fr-FR" sz="2400" dirty="0">
              <a:solidFill>
                <a:srgbClr val="0000FF"/>
              </a:solidFill>
              <a:latin typeface="Times New Roman" pitchFamily="18" charset="0"/>
              <a:cs typeface="Times New Roman" pitchFamily="18" charset="0"/>
            </a:endParaRPr>
          </a:p>
        </p:txBody>
      </p:sp>
      <p:sp>
        <p:nvSpPr>
          <p:cNvPr id="10"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5142666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6" presetClass="emph" presetSubtype="0" fill="hold" nodeType="afterEffect">
                                  <p:stCondLst>
                                    <p:cond delay="180000"/>
                                  </p:stCondLst>
                                  <p:childTnLst>
                                    <p:animScale>
                                      <p:cBhvr>
                                        <p:cTn id="29"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2"/>
          <p:cNvSpPr>
            <a:spLocks noChangeShapeType="1"/>
          </p:cNvSpPr>
          <p:nvPr/>
        </p:nvSpPr>
        <p:spPr bwMode="auto">
          <a:xfrm>
            <a:off x="1393007" y="1757631"/>
            <a:ext cx="0" cy="4103688"/>
          </a:xfrm>
          <a:prstGeom prst="line">
            <a:avLst/>
          </a:prstGeom>
          <a:ln w="19050">
            <a:solidFill>
              <a:srgbClr val="8DE2FE"/>
            </a:solidFill>
            <a:headEnd/>
            <a:tailEnd/>
          </a:ln>
        </p:spPr>
        <p:style>
          <a:lnRef idx="1">
            <a:schemeClr val="accent1"/>
          </a:lnRef>
          <a:fillRef idx="0">
            <a:schemeClr val="accent1"/>
          </a:fillRef>
          <a:effectRef idx="0">
            <a:schemeClr val="accent1"/>
          </a:effectRef>
          <a:fontRef idx="minor">
            <a:schemeClr val="tx1"/>
          </a:fontRef>
        </p:style>
        <p:txBody>
          <a:bodyPr/>
          <a:lstStyle/>
          <a:p>
            <a:endParaRPr lang="fr-FR"/>
          </a:p>
        </p:txBody>
      </p:sp>
      <p:sp>
        <p:nvSpPr>
          <p:cNvPr id="3" name="Rectangle 2"/>
          <p:cNvSpPr/>
          <p:nvPr/>
        </p:nvSpPr>
        <p:spPr>
          <a:xfrm>
            <a:off x="3909379" y="2414747"/>
            <a:ext cx="1654107" cy="32778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55650" fontAlgn="auto">
              <a:lnSpc>
                <a:spcPct val="90000"/>
              </a:lnSpc>
              <a:spcBef>
                <a:spcPct val="0"/>
              </a:spcBef>
              <a:spcAft>
                <a:spcPct val="35000"/>
              </a:spcAft>
              <a:defRPr/>
            </a:pPr>
            <a:r>
              <a:rPr lang="fr-FR" sz="1700" dirty="0" smtClean="0">
                <a:solidFill>
                  <a:schemeClr val="lt1"/>
                </a:solidFill>
                <a:latin typeface="Constantia"/>
              </a:rPr>
              <a:t>Etude Préalable</a:t>
            </a:r>
          </a:p>
        </p:txBody>
      </p:sp>
      <p:grpSp>
        <p:nvGrpSpPr>
          <p:cNvPr id="4" name="Group 19"/>
          <p:cNvGrpSpPr>
            <a:grpSpLocks/>
          </p:cNvGrpSpPr>
          <p:nvPr/>
        </p:nvGrpSpPr>
        <p:grpSpPr bwMode="auto">
          <a:xfrm>
            <a:off x="1628969" y="254478"/>
            <a:ext cx="8607435" cy="576262"/>
            <a:chOff x="158" y="300"/>
            <a:chExt cx="5738" cy="363"/>
          </a:xfrm>
        </p:grpSpPr>
        <p:sp>
          <p:nvSpPr>
            <p:cNvPr id="5" name="Rectangle 4"/>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Rectangle 6"/>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Plan</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14</a:t>
            </a:r>
            <a:endParaRPr lang="fr-FR" sz="2400" dirty="0">
              <a:solidFill>
                <a:srgbClr val="0000FF"/>
              </a:solidFill>
              <a:latin typeface="Times New Roman" pitchFamily="18" charset="0"/>
              <a:cs typeface="Times New Roman" pitchFamily="18" charset="0"/>
            </a:endParaRPr>
          </a:p>
        </p:txBody>
      </p:sp>
      <p:sp>
        <p:nvSpPr>
          <p:cNvPr id="11" name="Rectangle 10"/>
          <p:cNvSpPr>
            <a:spLocks noChangeArrowheads="1"/>
          </p:cNvSpPr>
          <p:nvPr/>
        </p:nvSpPr>
        <p:spPr bwMode="auto">
          <a:xfrm>
            <a:off x="1251903" y="199228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2" name="Rectangle 11"/>
          <p:cNvSpPr>
            <a:spLocks noChangeArrowheads="1"/>
          </p:cNvSpPr>
          <p:nvPr/>
        </p:nvSpPr>
        <p:spPr bwMode="auto">
          <a:xfrm>
            <a:off x="1251903" y="328133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3" name="Rectangle 12"/>
          <p:cNvSpPr>
            <a:spLocks noChangeArrowheads="1"/>
          </p:cNvSpPr>
          <p:nvPr/>
        </p:nvSpPr>
        <p:spPr bwMode="auto">
          <a:xfrm>
            <a:off x="1251903" y="3924273"/>
            <a:ext cx="215900" cy="217487"/>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4" name="Rectangle 13"/>
          <p:cNvSpPr>
            <a:spLocks noChangeArrowheads="1"/>
          </p:cNvSpPr>
          <p:nvPr/>
        </p:nvSpPr>
        <p:spPr bwMode="auto">
          <a:xfrm>
            <a:off x="1251903" y="4567210"/>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6" name="ZoneTexte 33"/>
          <p:cNvSpPr txBox="1"/>
          <p:nvPr/>
        </p:nvSpPr>
        <p:spPr>
          <a:xfrm>
            <a:off x="1631423" y="2544548"/>
            <a:ext cx="500586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Modélisation Conceptuelle</a:t>
            </a:r>
            <a:endParaRPr lang="fr-FR" sz="2800" dirty="0">
              <a:latin typeface="Times New Roman" pitchFamily="18" charset="0"/>
              <a:cs typeface="Times New Roman" pitchFamily="18" charset="0"/>
            </a:endParaRPr>
          </a:p>
        </p:txBody>
      </p:sp>
      <p:sp>
        <p:nvSpPr>
          <p:cNvPr id="17" name="ZoneTexte 34"/>
          <p:cNvSpPr txBox="1"/>
          <p:nvPr/>
        </p:nvSpPr>
        <p:spPr>
          <a:xfrm>
            <a:off x="1628969" y="3139895"/>
            <a:ext cx="2375472"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dirty="0" smtClean="0">
                <a:ln>
                  <a:solidFill>
                    <a:schemeClr val="accent1">
                      <a:lumMod val="75000"/>
                    </a:schemeClr>
                  </a:solidFill>
                </a:ln>
                <a:solidFill>
                  <a:schemeClr val="accent1">
                    <a:lumMod val="50000"/>
                  </a:schemeClr>
                </a:solidFill>
                <a:latin typeface="Times New Roman" pitchFamily="18" charset="0"/>
                <a:cs typeface="Times New Roman" pitchFamily="18" charset="0"/>
              </a:rPr>
              <a:t>Réalisation</a:t>
            </a:r>
            <a:endParaRPr lang="fr-FR" sz="2800" dirty="0">
              <a:ln>
                <a:solidFill>
                  <a:schemeClr val="accent1">
                    <a:lumMod val="75000"/>
                  </a:schemeClr>
                </a:solidFill>
              </a:ln>
              <a:solidFill>
                <a:schemeClr val="accent1">
                  <a:lumMod val="50000"/>
                </a:schemeClr>
              </a:solidFill>
              <a:latin typeface="Times New Roman" pitchFamily="18" charset="0"/>
              <a:cs typeface="Times New Roman" pitchFamily="18" charset="0"/>
            </a:endParaRPr>
          </a:p>
        </p:txBody>
      </p:sp>
      <p:sp>
        <p:nvSpPr>
          <p:cNvPr id="18" name="ZoneTexte 35"/>
          <p:cNvSpPr txBox="1"/>
          <p:nvPr/>
        </p:nvSpPr>
        <p:spPr>
          <a:xfrm>
            <a:off x="1628969" y="3735242"/>
            <a:ext cx="2316660"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Démonstration</a:t>
            </a:r>
            <a:endParaRPr lang="fr-FR" dirty="0">
              <a:latin typeface="Times New Roman" pitchFamily="18" charset="0"/>
              <a:cs typeface="Times New Roman" pitchFamily="18" charset="0"/>
            </a:endParaRPr>
          </a:p>
        </p:txBody>
      </p:sp>
      <p:sp>
        <p:nvSpPr>
          <p:cNvPr id="19" name="ZoneTexte 36"/>
          <p:cNvSpPr txBox="1"/>
          <p:nvPr/>
        </p:nvSpPr>
        <p:spPr>
          <a:xfrm>
            <a:off x="1628969" y="4384588"/>
            <a:ext cx="4116833" cy="80021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a:latin typeface="Times New Roman" pitchFamily="18" charset="0"/>
                <a:cs typeface="Times New Roman" pitchFamily="18" charset="0"/>
              </a:rPr>
              <a:t>Conclusion et perspectives</a:t>
            </a:r>
          </a:p>
          <a:p>
            <a:endParaRPr lang="fr-FR" dirty="0"/>
          </a:p>
        </p:txBody>
      </p:sp>
      <p:sp>
        <p:nvSpPr>
          <p:cNvPr id="20" name="Rectangle 19"/>
          <p:cNvSpPr>
            <a:spLocks noChangeArrowheads="1"/>
          </p:cNvSpPr>
          <p:nvPr/>
        </p:nvSpPr>
        <p:spPr bwMode="auto">
          <a:xfrm>
            <a:off x="1244274" y="2683299"/>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22" name="ZoneTexte 21"/>
          <p:cNvSpPr txBox="1"/>
          <p:nvPr/>
        </p:nvSpPr>
        <p:spPr>
          <a:xfrm>
            <a:off x="1623835" y="1876101"/>
            <a:ext cx="3783724" cy="523220"/>
          </a:xfrm>
          <a:prstGeom prst="rect">
            <a:avLst/>
          </a:prstGeom>
          <a:noFill/>
        </p:spPr>
        <p:txBody>
          <a:bodyPr wrap="square" rtlCol="0">
            <a:spAutoFit/>
          </a:bodyPr>
          <a:lstStyle/>
          <a:p>
            <a:r>
              <a:rPr lang="fr-FR" sz="2800" dirty="0" smtClean="0">
                <a:latin typeface="Times New Roman" pitchFamily="18" charset="0"/>
                <a:cs typeface="Times New Roman" pitchFamily="18" charset="0"/>
              </a:rPr>
              <a:t>Contexte d’études</a:t>
            </a:r>
            <a:endParaRPr lang="fr-FR" sz="2800" dirty="0">
              <a:latin typeface="Times New Roman" pitchFamily="18" charset="0"/>
              <a:cs typeface="Times New Roman" pitchFamily="18" charset="0"/>
            </a:endParaRPr>
          </a:p>
        </p:txBody>
      </p:sp>
      <p:sp>
        <p:nvSpPr>
          <p:cNvPr id="24"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5481147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 calcmode="lin" valueType="num">
                                      <p:cBhvr>
                                        <p:cTn id="18" dur="500" fill="hold"/>
                                        <p:tgtEl>
                                          <p:spTgt spid="21"/>
                                        </p:tgtEl>
                                        <p:attrNameLst>
                                          <p:attrName>style.rotation</p:attrName>
                                        </p:attrNameLst>
                                      </p:cBhvr>
                                      <p:tavLst>
                                        <p:tav tm="0">
                                          <p:val>
                                            <p:fltVal val="360"/>
                                          </p:val>
                                        </p:tav>
                                        <p:tav tm="100000">
                                          <p:val>
                                            <p:fltVal val="0"/>
                                          </p:val>
                                        </p:tav>
                                      </p:tavLst>
                                    </p:anim>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ppt_w</p:attrName>
                                        </p:attrNameLst>
                                      </p:cBhvr>
                                      <p:tavLst>
                                        <p:tav tm="0">
                                          <p:val>
                                            <p:strVal val="#ppt_w*0.70"/>
                                          </p:val>
                                        </p:tav>
                                        <p:tav tm="100000">
                                          <p:val>
                                            <p:strVal val="#ppt_w"/>
                                          </p:val>
                                        </p:tav>
                                      </p:tavLst>
                                    </p:anim>
                                    <p:anim calcmode="lin" valueType="num">
                                      <p:cBhvr>
                                        <p:cTn id="36" dur="1000" fill="hold"/>
                                        <p:tgtEl>
                                          <p:spTgt spid="20"/>
                                        </p:tgtEl>
                                        <p:attrNameLst>
                                          <p:attrName>ppt_h</p:attrName>
                                        </p:attrNameLst>
                                      </p:cBhvr>
                                      <p:tavLst>
                                        <p:tav tm="0">
                                          <p:val>
                                            <p:strVal val="#ppt_h"/>
                                          </p:val>
                                        </p:tav>
                                        <p:tav tm="100000">
                                          <p:val>
                                            <p:strVal val="#ppt_h"/>
                                          </p:val>
                                        </p:tav>
                                      </p:tavLst>
                                    </p:anim>
                                    <p:animEffect transition="in" filter="fade">
                                      <p:cBhvr>
                                        <p:cTn id="37" dur="1000"/>
                                        <p:tgtEl>
                                          <p:spTgt spid="2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1000"/>
                            </p:stCondLst>
                            <p:childTnLst>
                              <p:par>
                                <p:cTn id="50" presetID="10" presetClass="entr" presetSubtype="0" fill="hold" grpId="0" nodeType="afterEffect">
                                  <p:stCondLst>
                                    <p:cond delay="0"/>
                                  </p:stCondLst>
                                  <p:iterate type="lt">
                                    <p:tmPct val="0"/>
                                  </p:iterate>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2000"/>
                                        <p:tgtEl>
                                          <p:spTgt spid="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strVal val="#ppt_w*0.70"/>
                                          </p:val>
                                        </p:tav>
                                        <p:tav tm="100000">
                                          <p:val>
                                            <p:strVal val="#ppt_w"/>
                                          </p:val>
                                        </p:tav>
                                      </p:tavLst>
                                    </p:anim>
                                    <p:anim calcmode="lin" valueType="num">
                                      <p:cBhvr>
                                        <p:cTn id="58" dur="1000" fill="hold"/>
                                        <p:tgtEl>
                                          <p:spTgt spid="13"/>
                                        </p:tgtEl>
                                        <p:attrNameLst>
                                          <p:attrName>ppt_h</p:attrName>
                                        </p:attrNameLst>
                                      </p:cBhvr>
                                      <p:tavLst>
                                        <p:tav tm="0">
                                          <p:val>
                                            <p:strVal val="#ppt_h"/>
                                          </p:val>
                                        </p:tav>
                                        <p:tav tm="100000">
                                          <p:val>
                                            <p:strVal val="#ppt_h"/>
                                          </p:val>
                                        </p:tav>
                                      </p:tavLst>
                                    </p:anim>
                                    <p:animEffect transition="in" filter="fade">
                                      <p:cBhvr>
                                        <p:cTn id="59" dur="1000"/>
                                        <p:tgtEl>
                                          <p:spTgt spid="1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2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1000" fill="hold"/>
                                        <p:tgtEl>
                                          <p:spTgt spid="14"/>
                                        </p:tgtEl>
                                        <p:attrNameLst>
                                          <p:attrName>ppt_w</p:attrName>
                                        </p:attrNameLst>
                                      </p:cBhvr>
                                      <p:tavLst>
                                        <p:tav tm="0">
                                          <p:val>
                                            <p:strVal val="#ppt_w*0.70"/>
                                          </p:val>
                                        </p:tav>
                                        <p:tav tm="100000">
                                          <p:val>
                                            <p:strVal val="#ppt_w"/>
                                          </p:val>
                                        </p:tav>
                                      </p:tavLst>
                                    </p:anim>
                                    <p:anim calcmode="lin" valueType="num">
                                      <p:cBhvr>
                                        <p:cTn id="69" dur="1000" fill="hold"/>
                                        <p:tgtEl>
                                          <p:spTgt spid="14"/>
                                        </p:tgtEl>
                                        <p:attrNameLst>
                                          <p:attrName>ppt_h</p:attrName>
                                        </p:attrNameLst>
                                      </p:cBhvr>
                                      <p:tavLst>
                                        <p:tav tm="0">
                                          <p:val>
                                            <p:strVal val="#ppt_h"/>
                                          </p:val>
                                        </p:tav>
                                        <p:tav tm="100000">
                                          <p:val>
                                            <p:strVal val="#ppt_h"/>
                                          </p:val>
                                        </p:tav>
                                      </p:tavLst>
                                    </p:anim>
                                    <p:animEffect transition="in" filter="fade">
                                      <p:cBhvr>
                                        <p:cTn id="70" dur="1000"/>
                                        <p:tgtEl>
                                          <p:spTgt spid="14"/>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2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36" presetClass="emph" presetSubtype="0" fill="hold" nodeType="clickEffect">
                                  <p:stCondLst>
                                    <p:cond delay="0"/>
                                  </p:stCondLst>
                                  <p:iterate type="lt">
                                    <p:tmPct val="10000"/>
                                  </p:iterate>
                                  <p:childTnLst>
                                    <p:animScale>
                                      <p:cBhvr>
                                        <p:cTn id="78" dur="250" autoRev="1" fill="hold">
                                          <p:stCondLst>
                                            <p:cond delay="0"/>
                                          </p:stCondLst>
                                        </p:cTn>
                                        <p:tgtEl>
                                          <p:spTgt spid="17">
                                            <p:txEl>
                                              <p:pRg st="0" end="0"/>
                                            </p:txEl>
                                          </p:spTgt>
                                        </p:tgtEl>
                                      </p:cBhvr>
                                      <p:to x="80000" y="100000"/>
                                    </p:animScale>
                                    <p:anim by="(#ppt_w*0.10)" calcmode="lin" valueType="num">
                                      <p:cBhvr>
                                        <p:cTn id="79" dur="250" autoRev="1" fill="hold">
                                          <p:stCondLst>
                                            <p:cond delay="0"/>
                                          </p:stCondLst>
                                        </p:cTn>
                                        <p:tgtEl>
                                          <p:spTgt spid="17">
                                            <p:txEl>
                                              <p:pRg st="0" end="0"/>
                                            </p:txEl>
                                          </p:spTgt>
                                        </p:tgtEl>
                                        <p:attrNameLst>
                                          <p:attrName>ppt_x</p:attrName>
                                        </p:attrNameLst>
                                      </p:cBhvr>
                                    </p:anim>
                                    <p:anim by="(-#ppt_w*0.10)" calcmode="lin" valueType="num">
                                      <p:cBhvr>
                                        <p:cTn id="80" dur="250" autoRev="1" fill="hold">
                                          <p:stCondLst>
                                            <p:cond delay="0"/>
                                          </p:stCondLst>
                                        </p:cTn>
                                        <p:tgtEl>
                                          <p:spTgt spid="17">
                                            <p:txEl>
                                              <p:pRg st="0" end="0"/>
                                            </p:txEl>
                                          </p:spTgt>
                                        </p:tgtEl>
                                        <p:attrNameLst>
                                          <p:attrName>ppt_y</p:attrName>
                                        </p:attrNameLst>
                                      </p:cBhvr>
                                    </p:anim>
                                    <p:animRot by="-480000">
                                      <p:cBhvr>
                                        <p:cTn id="81" dur="250" autoRev="1" fill="hold">
                                          <p:stCondLst>
                                            <p:cond delay="0"/>
                                          </p:stCondLst>
                                        </p:cTn>
                                        <p:tgtEl>
                                          <p:spTgt spid="17">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animBg="1"/>
      <p:bldP spid="12" grpId="0" animBg="1"/>
      <p:bldP spid="13" grpId="0" animBg="1"/>
      <p:bldP spid="14" grpId="0" animBg="1"/>
      <p:bldP spid="16" grpId="0"/>
      <p:bldP spid="17" grpId="0" build="allAtOnce"/>
      <p:bldP spid="18" grpId="0"/>
      <p:bldP spid="19" grpId="0"/>
      <p:bldP spid="20"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e 1"/>
          <p:cNvSpPr/>
          <p:nvPr/>
        </p:nvSpPr>
        <p:spPr>
          <a:xfrm rot="10800000">
            <a:off x="3015912" y="5642074"/>
            <a:ext cx="4829074" cy="512175"/>
          </a:xfrm>
          <a:prstGeom prst="homePlate">
            <a:avLst/>
          </a:prstGeom>
          <a:solidFill>
            <a:srgbClr val="E4F3F4"/>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fr-FR" dirty="0"/>
          </a:p>
        </p:txBody>
      </p:sp>
      <p:sp>
        <p:nvSpPr>
          <p:cNvPr id="3" name="Pentagone 2"/>
          <p:cNvSpPr/>
          <p:nvPr/>
        </p:nvSpPr>
        <p:spPr>
          <a:xfrm rot="10800000">
            <a:off x="3015913" y="4999134"/>
            <a:ext cx="4845115" cy="500066"/>
          </a:xfrm>
          <a:prstGeom prst="homePlate">
            <a:avLst/>
          </a:prstGeom>
          <a:solidFill>
            <a:srgbClr val="E4F3F4"/>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fr-FR" dirty="0"/>
          </a:p>
        </p:txBody>
      </p:sp>
      <p:sp>
        <p:nvSpPr>
          <p:cNvPr id="4" name="Pentagone 3"/>
          <p:cNvSpPr/>
          <p:nvPr/>
        </p:nvSpPr>
        <p:spPr>
          <a:xfrm rot="10800000">
            <a:off x="3015914" y="4356192"/>
            <a:ext cx="4845114" cy="500066"/>
          </a:xfrm>
          <a:prstGeom prst="homePlate">
            <a:avLst/>
          </a:prstGeom>
          <a:solidFill>
            <a:srgbClr val="E4F3F4"/>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fr-FR" dirty="0"/>
          </a:p>
        </p:txBody>
      </p:sp>
      <p:sp>
        <p:nvSpPr>
          <p:cNvPr id="5" name="Pentagone 4"/>
          <p:cNvSpPr/>
          <p:nvPr/>
        </p:nvSpPr>
        <p:spPr>
          <a:xfrm rot="10800000">
            <a:off x="3015915" y="3708026"/>
            <a:ext cx="4829069" cy="500066"/>
          </a:xfrm>
          <a:prstGeom prst="homePlate">
            <a:avLst/>
          </a:prstGeom>
          <a:solidFill>
            <a:srgbClr val="E4F3F4"/>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fr-FR" dirty="0"/>
          </a:p>
        </p:txBody>
      </p:sp>
      <p:sp>
        <p:nvSpPr>
          <p:cNvPr id="6" name="Pentagone 5"/>
          <p:cNvSpPr/>
          <p:nvPr/>
        </p:nvSpPr>
        <p:spPr>
          <a:xfrm rot="10800000">
            <a:off x="3031958" y="3094213"/>
            <a:ext cx="4829070" cy="500066"/>
          </a:xfrm>
          <a:prstGeom prst="homePlate">
            <a:avLst/>
          </a:prstGeom>
          <a:solidFill>
            <a:srgbClr val="E4F3F4"/>
          </a:solidFill>
        </p:spPr>
        <p:style>
          <a:lnRef idx="1">
            <a:schemeClr val="dk1"/>
          </a:lnRef>
          <a:fillRef idx="2">
            <a:schemeClr val="dk1"/>
          </a:fillRef>
          <a:effectRef idx="1">
            <a:schemeClr val="dk1"/>
          </a:effectRef>
          <a:fontRef idx="minor">
            <a:schemeClr val="dk1"/>
          </a:fontRef>
        </p:style>
        <p:txBody>
          <a:bodyPr anchor="ctr"/>
          <a:lstStyle/>
          <a:p>
            <a:pPr algn="ctr">
              <a:defRPr/>
            </a:pPr>
            <a:endParaRPr lang="fr-FR" dirty="0"/>
          </a:p>
        </p:txBody>
      </p:sp>
      <p:sp>
        <p:nvSpPr>
          <p:cNvPr id="7" name="Ellipse 6"/>
          <p:cNvSpPr/>
          <p:nvPr/>
        </p:nvSpPr>
        <p:spPr>
          <a:xfrm>
            <a:off x="2844326" y="2143116"/>
            <a:ext cx="500066" cy="571504"/>
          </a:xfrm>
          <a:prstGeom prst="ellips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b="1" dirty="0"/>
              <a:t>1</a:t>
            </a:r>
          </a:p>
        </p:txBody>
      </p:sp>
      <p:sp>
        <p:nvSpPr>
          <p:cNvPr id="8" name="ZoneTexte 7"/>
          <p:cNvSpPr txBox="1">
            <a:spLocks noChangeArrowheads="1"/>
          </p:cNvSpPr>
          <p:nvPr/>
        </p:nvSpPr>
        <p:spPr bwMode="auto">
          <a:xfrm>
            <a:off x="3630144" y="5707863"/>
            <a:ext cx="2866909" cy="400110"/>
          </a:xfrm>
          <a:prstGeom prst="rect">
            <a:avLst/>
          </a:prstGeom>
          <a:noFill/>
          <a:ln w="9525">
            <a:noFill/>
            <a:miter lim="800000"/>
            <a:headEnd/>
            <a:tailEnd/>
          </a:ln>
        </p:spPr>
        <p:txBody>
          <a:bodyPr wrap="square">
            <a:spAutoFit/>
          </a:bodyPr>
          <a:lstStyle/>
          <a:p>
            <a:r>
              <a:rPr lang="fr-FR" dirty="0">
                <a:solidFill>
                  <a:srgbClr val="000000"/>
                </a:solidFill>
                <a:latin typeface="Times New Roman" pitchFamily="18" charset="0"/>
              </a:rPr>
              <a:t> </a:t>
            </a:r>
            <a:r>
              <a:rPr lang="fr-FR" dirty="0" smtClean="0">
                <a:solidFill>
                  <a:srgbClr val="000000"/>
                </a:solidFill>
                <a:latin typeface="Times New Roman" pitchFamily="18" charset="0"/>
              </a:rPr>
              <a:t>   </a:t>
            </a:r>
            <a:r>
              <a:rPr lang="fr-FR" sz="2000" dirty="0" err="1" smtClean="0">
                <a:latin typeface="Times New Roman" pitchFamily="18" charset="0"/>
                <a:cs typeface="Times New Roman" pitchFamily="18" charset="0"/>
              </a:rPr>
              <a:t>Xampp</a:t>
            </a:r>
            <a:r>
              <a:rPr lang="fr-FR" sz="2000" dirty="0" smtClean="0">
                <a:latin typeface="Times New Roman" pitchFamily="18" charset="0"/>
                <a:cs typeface="Times New Roman" pitchFamily="18" charset="0"/>
              </a:rPr>
              <a:t> server </a:t>
            </a:r>
            <a:r>
              <a:rPr lang="fr-FR" sz="2000" dirty="0" smtClean="0">
                <a:solidFill>
                  <a:srgbClr val="000000"/>
                </a:solidFill>
                <a:latin typeface="Times New Roman" pitchFamily="18" charset="0"/>
              </a:rPr>
              <a:t>1.7.3</a:t>
            </a:r>
            <a:endParaRPr lang="fr-FR" sz="2000" dirty="0">
              <a:solidFill>
                <a:srgbClr val="000000"/>
              </a:solidFill>
              <a:latin typeface="Times New Roman" pitchFamily="18" charset="0"/>
            </a:endParaRPr>
          </a:p>
        </p:txBody>
      </p:sp>
      <p:sp>
        <p:nvSpPr>
          <p:cNvPr id="9" name="ZoneTexte 8"/>
          <p:cNvSpPr txBox="1">
            <a:spLocks noChangeArrowheads="1"/>
          </p:cNvSpPr>
          <p:nvPr/>
        </p:nvSpPr>
        <p:spPr bwMode="auto">
          <a:xfrm>
            <a:off x="3630144" y="5073866"/>
            <a:ext cx="2672623" cy="400110"/>
          </a:xfrm>
          <a:prstGeom prst="rect">
            <a:avLst/>
          </a:prstGeom>
          <a:noFill/>
          <a:ln w="9525">
            <a:noFill/>
            <a:miter lim="800000"/>
            <a:headEnd/>
            <a:tailEnd/>
          </a:ln>
        </p:spPr>
        <p:txBody>
          <a:bodyPr wrap="square">
            <a:spAutoFit/>
          </a:bodyPr>
          <a:lstStyle/>
          <a:p>
            <a:r>
              <a:rPr lang="fr-FR" dirty="0" smtClean="0">
                <a:latin typeface="Times New Roman" pitchFamily="18" charset="0"/>
                <a:cs typeface="Times New Roman" pitchFamily="18" charset="0"/>
              </a:rPr>
              <a:t>  </a:t>
            </a:r>
            <a:r>
              <a:rPr lang="fr-FR" sz="2000" dirty="0" smtClean="0">
                <a:latin typeface="Times New Roman" pitchFamily="18" charset="0"/>
                <a:cs typeface="Times New Roman" pitchFamily="18" charset="0"/>
              </a:rPr>
              <a:t>Photoshop CS5</a:t>
            </a:r>
            <a:endParaRPr lang="fr-FR" sz="2000" dirty="0">
              <a:latin typeface="Times New Roman" pitchFamily="18" charset="0"/>
              <a:cs typeface="Times New Roman" pitchFamily="18" charset="0"/>
            </a:endParaRPr>
          </a:p>
        </p:txBody>
      </p:sp>
      <p:sp>
        <p:nvSpPr>
          <p:cNvPr id="10" name="ZoneTexte 9"/>
          <p:cNvSpPr txBox="1">
            <a:spLocks noChangeArrowheads="1"/>
          </p:cNvSpPr>
          <p:nvPr/>
        </p:nvSpPr>
        <p:spPr bwMode="auto">
          <a:xfrm>
            <a:off x="3630145" y="4420753"/>
            <a:ext cx="3563056" cy="400110"/>
          </a:xfrm>
          <a:prstGeom prst="rect">
            <a:avLst/>
          </a:prstGeom>
          <a:noFill/>
          <a:ln w="9525">
            <a:noFill/>
            <a:miter lim="800000"/>
            <a:headEnd/>
            <a:tailEnd/>
          </a:ln>
        </p:spPr>
        <p:txBody>
          <a:bodyPr wrap="square">
            <a:spAutoFit/>
          </a:bodyPr>
          <a:lstStyle/>
          <a:p>
            <a:r>
              <a:rPr lang="fr-FR" dirty="0" smtClean="0">
                <a:latin typeface="Times New Roman" pitchFamily="18" charset="0"/>
                <a:cs typeface="Times New Roman" pitchFamily="18" charset="0"/>
              </a:rPr>
              <a:t>  </a:t>
            </a:r>
            <a:r>
              <a:rPr lang="fr-FR" sz="2000" dirty="0" smtClean="0">
                <a:latin typeface="Times New Roman" pitchFamily="18" charset="0"/>
                <a:cs typeface="Times New Roman" pitchFamily="18" charset="0"/>
              </a:rPr>
              <a:t>Android </a:t>
            </a:r>
            <a:r>
              <a:rPr lang="fr-FR" sz="2000" dirty="0" err="1">
                <a:latin typeface="Times New Roman" pitchFamily="18" charset="0"/>
                <a:cs typeface="Times New Roman" pitchFamily="18" charset="0"/>
              </a:rPr>
              <a:t>D</a:t>
            </a:r>
            <a:r>
              <a:rPr lang="fr-FR" sz="2000" dirty="0" err="1" smtClean="0">
                <a:latin typeface="Times New Roman" pitchFamily="18" charset="0"/>
                <a:cs typeface="Times New Roman" pitchFamily="18" charset="0"/>
              </a:rPr>
              <a:t>eveloper</a:t>
            </a:r>
            <a:r>
              <a:rPr lang="fr-FR" sz="2000" dirty="0" smtClean="0">
                <a:latin typeface="Times New Roman" pitchFamily="18" charset="0"/>
                <a:cs typeface="Times New Roman" pitchFamily="18" charset="0"/>
              </a:rPr>
              <a:t> </a:t>
            </a:r>
            <a:r>
              <a:rPr lang="fr-FR" sz="2000" dirty="0">
                <a:latin typeface="Times New Roman" pitchFamily="18" charset="0"/>
                <a:cs typeface="Times New Roman" pitchFamily="18" charset="0"/>
              </a:rPr>
              <a:t>T</a:t>
            </a:r>
            <a:r>
              <a:rPr lang="fr-FR" sz="2000" dirty="0" smtClean="0">
                <a:latin typeface="Times New Roman" pitchFamily="18" charset="0"/>
                <a:cs typeface="Times New Roman" pitchFamily="18" charset="0"/>
              </a:rPr>
              <a:t>ools</a:t>
            </a:r>
            <a:endParaRPr lang="fr-FR" sz="2000" dirty="0">
              <a:latin typeface="Times New Roman" pitchFamily="18" charset="0"/>
              <a:cs typeface="Times New Roman" pitchFamily="18" charset="0"/>
            </a:endParaRPr>
          </a:p>
        </p:txBody>
      </p:sp>
      <p:sp>
        <p:nvSpPr>
          <p:cNvPr id="11" name="ZoneTexte 10"/>
          <p:cNvSpPr txBox="1">
            <a:spLocks noChangeArrowheads="1"/>
          </p:cNvSpPr>
          <p:nvPr/>
        </p:nvSpPr>
        <p:spPr bwMode="auto">
          <a:xfrm>
            <a:off x="3630144" y="3715719"/>
            <a:ext cx="3294682" cy="400110"/>
          </a:xfrm>
          <a:prstGeom prst="rect">
            <a:avLst/>
          </a:prstGeom>
          <a:noFill/>
          <a:ln w="9525">
            <a:noFill/>
            <a:miter lim="800000"/>
            <a:headEnd/>
            <a:tailEnd/>
          </a:ln>
        </p:spPr>
        <p:txBody>
          <a:bodyPr wrap="square">
            <a:spAutoFit/>
          </a:bodyPr>
          <a:lstStyle/>
          <a:p>
            <a:r>
              <a:rPr lang="fr-FR" sz="2000" dirty="0">
                <a:latin typeface="Times New Roman" pitchFamily="18" charset="0"/>
                <a:cs typeface="Times New Roman" pitchFamily="18" charset="0"/>
              </a:rPr>
              <a:t> </a:t>
            </a:r>
            <a:r>
              <a:rPr lang="fr-FR" sz="2000" dirty="0" smtClean="0">
                <a:latin typeface="Times New Roman" pitchFamily="18" charset="0"/>
                <a:cs typeface="Times New Roman" pitchFamily="18" charset="0"/>
              </a:rPr>
              <a:t> </a:t>
            </a:r>
            <a:r>
              <a:rPr lang="fr-FR" sz="2000" dirty="0" err="1" smtClean="0">
                <a:latin typeface="Times New Roman" pitchFamily="18" charset="0"/>
                <a:cs typeface="Times New Roman" pitchFamily="18" charset="0"/>
              </a:rPr>
              <a:t>Netbeans</a:t>
            </a:r>
            <a:r>
              <a:rPr lang="fr-FR" sz="2000" dirty="0" smtClean="0">
                <a:latin typeface="Times New Roman" pitchFamily="18" charset="0"/>
                <a:cs typeface="Times New Roman" pitchFamily="18" charset="0"/>
              </a:rPr>
              <a:t> </a:t>
            </a:r>
            <a:r>
              <a:rPr lang="fr-FR" sz="2000" dirty="0">
                <a:solidFill>
                  <a:srgbClr val="000000"/>
                </a:solidFill>
                <a:latin typeface="Times New Roman" pitchFamily="18" charset="0"/>
              </a:rPr>
              <a:t>7.3.1</a:t>
            </a:r>
            <a:endParaRPr lang="fr-FR" sz="2000" dirty="0">
              <a:latin typeface="Times New Roman" pitchFamily="18" charset="0"/>
              <a:cs typeface="Times New Roman" pitchFamily="18" charset="0"/>
            </a:endParaRPr>
          </a:p>
        </p:txBody>
      </p:sp>
      <p:sp>
        <p:nvSpPr>
          <p:cNvPr id="12" name="ZoneTexte 11"/>
          <p:cNvSpPr txBox="1">
            <a:spLocks noChangeArrowheads="1"/>
          </p:cNvSpPr>
          <p:nvPr/>
        </p:nvSpPr>
        <p:spPr bwMode="auto">
          <a:xfrm>
            <a:off x="3630143" y="3151515"/>
            <a:ext cx="2337519" cy="400110"/>
          </a:xfrm>
          <a:prstGeom prst="rect">
            <a:avLst/>
          </a:prstGeom>
          <a:noFill/>
          <a:ln w="9525">
            <a:noFill/>
            <a:miter lim="800000"/>
            <a:headEnd/>
            <a:tailEnd/>
          </a:ln>
        </p:spPr>
        <p:txBody>
          <a:bodyPr wrap="square">
            <a:spAutoFit/>
          </a:bodyPr>
          <a:lstStyle/>
          <a:p>
            <a:r>
              <a:rPr lang="fr-FR" sz="2000" dirty="0" smtClean="0">
                <a:latin typeface="Times New Roman" pitchFamily="18" charset="0"/>
                <a:cs typeface="Times New Roman" pitchFamily="18" charset="0"/>
              </a:rPr>
              <a:t> Start UML </a:t>
            </a:r>
            <a:r>
              <a:rPr lang="fr-FR" sz="2000" dirty="0" smtClean="0">
                <a:solidFill>
                  <a:srgbClr val="000000"/>
                </a:solidFill>
                <a:latin typeface="Times New Roman" pitchFamily="18" charset="0"/>
              </a:rPr>
              <a:t>5.0.2</a:t>
            </a:r>
            <a:endParaRPr lang="fr-FR" sz="2000" dirty="0">
              <a:solidFill>
                <a:srgbClr val="000000"/>
              </a:solidFill>
              <a:latin typeface="Times New Roman" pitchFamily="18" charset="0"/>
            </a:endParaRPr>
          </a:p>
        </p:txBody>
      </p:sp>
      <p:sp>
        <p:nvSpPr>
          <p:cNvPr id="13" name="Ellipse 12"/>
          <p:cNvSpPr/>
          <p:nvPr/>
        </p:nvSpPr>
        <p:spPr>
          <a:xfrm>
            <a:off x="2630012" y="1928802"/>
            <a:ext cx="500066" cy="571504"/>
          </a:xfrm>
          <a:prstGeom prst="ellips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b="1" dirty="0"/>
              <a:t>2</a:t>
            </a:r>
          </a:p>
        </p:txBody>
      </p:sp>
      <p:sp>
        <p:nvSpPr>
          <p:cNvPr id="14" name="Ellipse 13"/>
          <p:cNvSpPr/>
          <p:nvPr/>
        </p:nvSpPr>
        <p:spPr>
          <a:xfrm>
            <a:off x="3130078" y="1714488"/>
            <a:ext cx="500066" cy="571504"/>
          </a:xfrm>
          <a:prstGeom prst="ellips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b="1" dirty="0"/>
              <a:t>3</a:t>
            </a:r>
          </a:p>
        </p:txBody>
      </p:sp>
      <p:sp>
        <p:nvSpPr>
          <p:cNvPr id="15" name="Ellipse 14"/>
          <p:cNvSpPr/>
          <p:nvPr/>
        </p:nvSpPr>
        <p:spPr>
          <a:xfrm>
            <a:off x="2344260" y="1500174"/>
            <a:ext cx="500066" cy="571504"/>
          </a:xfrm>
          <a:prstGeom prst="ellips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b="1" dirty="0"/>
              <a:t>4</a:t>
            </a:r>
          </a:p>
        </p:txBody>
      </p:sp>
      <p:sp>
        <p:nvSpPr>
          <p:cNvPr id="16" name="Ellipse 15"/>
          <p:cNvSpPr/>
          <p:nvPr/>
        </p:nvSpPr>
        <p:spPr>
          <a:xfrm>
            <a:off x="2844326" y="1357298"/>
            <a:ext cx="500066" cy="571504"/>
          </a:xfrm>
          <a:prstGeom prst="ellips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fr-FR" b="1" dirty="0"/>
              <a:t>5</a:t>
            </a:r>
          </a:p>
        </p:txBody>
      </p:sp>
      <p:sp>
        <p:nvSpPr>
          <p:cNvPr id="23" name="Forme 22"/>
          <p:cNvSpPr/>
          <p:nvPr/>
        </p:nvSpPr>
        <p:spPr>
          <a:xfrm>
            <a:off x="2125979" y="1235657"/>
            <a:ext cx="1840508" cy="1620765"/>
          </a:xfrm>
          <a:prstGeom prst="funnel">
            <a:avLst/>
          </a:prstGeom>
        </p:spPr>
        <p:style>
          <a:lnRef idx="1">
            <a:schemeClr val="dk2">
              <a:hueOff val="0"/>
              <a:satOff val="0"/>
              <a:lumOff val="0"/>
              <a:alphaOff val="0"/>
            </a:schemeClr>
          </a:lnRef>
          <a:fillRef idx="1">
            <a:schemeClr val="lt2">
              <a:alpha val="40000"/>
              <a:hueOff val="0"/>
              <a:satOff val="0"/>
              <a:lumOff val="0"/>
              <a:alphaOff val="0"/>
            </a:schemeClr>
          </a:fillRef>
          <a:effectRef idx="0">
            <a:schemeClr val="lt2">
              <a:alpha val="40000"/>
              <a:hueOff val="0"/>
              <a:satOff val="0"/>
              <a:lumOff val="0"/>
              <a:alphaOff val="0"/>
            </a:schemeClr>
          </a:effectRef>
          <a:fontRef idx="minor">
            <a:schemeClr val="dk1">
              <a:hueOff val="0"/>
              <a:satOff val="0"/>
              <a:lumOff val="0"/>
              <a:alphaOff val="0"/>
            </a:schemeClr>
          </a:fontRef>
        </p:style>
      </p:sp>
      <p:pic>
        <p:nvPicPr>
          <p:cNvPr id="24" name="Image 23"/>
          <p:cNvPicPr>
            <a:picLocks noChangeAspect="1"/>
          </p:cNvPicPr>
          <p:nvPr/>
        </p:nvPicPr>
        <p:blipFill>
          <a:blip r:embed="rId3" cstate="print">
            <a:clrChange>
              <a:clrFrom>
                <a:srgbClr val="D4D4D4"/>
              </a:clrFrom>
              <a:clrTo>
                <a:srgbClr val="D4D4D4">
                  <a:alpha val="0"/>
                </a:srgbClr>
              </a:clrTo>
            </a:clrChange>
            <a:extLst>
              <a:ext uri="{BEBA8EAE-BF5A-486C-A8C5-ECC9F3942E4B}">
                <a14:imgProps xmlns:a14="http://schemas.microsoft.com/office/drawing/2010/main">
                  <a14:imgLayer r:embed="rId4">
                    <a14:imgEffect>
                      <a14:backgroundRemoval t="2500" b="96667" l="0" r="99167"/>
                    </a14:imgEffect>
                  </a14:imgLayer>
                </a14:imgProps>
              </a:ext>
              <a:ext uri="{28A0092B-C50C-407E-A947-70E740481C1C}">
                <a14:useLocalDpi xmlns:a14="http://schemas.microsoft.com/office/drawing/2010/main" val="0"/>
              </a:ext>
            </a:extLst>
          </a:blip>
          <a:stretch>
            <a:fillRect/>
          </a:stretch>
        </p:blipFill>
        <p:spPr>
          <a:xfrm>
            <a:off x="7175289" y="3061756"/>
            <a:ext cx="664055" cy="546833"/>
          </a:xfrm>
          <a:prstGeom prst="rect">
            <a:avLst/>
          </a:prstGeom>
        </p:spPr>
      </p:pic>
      <p:pic>
        <p:nvPicPr>
          <p:cNvPr id="25" name="Picture 6"/>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0" b="100000" l="0" r="50000"/>
                    </a14:imgEffect>
                  </a14:imgLayer>
                </a14:imgProps>
              </a:ext>
            </a:extLst>
          </a:blip>
          <a:srcRect l="1708" t="-4953" r="52190" b="4467"/>
          <a:stretch/>
        </p:blipFill>
        <p:spPr bwMode="auto">
          <a:xfrm>
            <a:off x="7241326" y="3674054"/>
            <a:ext cx="648876" cy="539264"/>
          </a:xfrm>
          <a:prstGeom prst="rect">
            <a:avLst/>
          </a:prstGeom>
          <a:noFill/>
          <a:ln w="9525">
            <a:noFill/>
            <a:miter lim="800000"/>
            <a:headEnd/>
            <a:tailEnd/>
          </a:ln>
          <a:effectLst/>
        </p:spPr>
      </p:pic>
      <p:pic>
        <p:nvPicPr>
          <p:cNvPr id="26" name="Image 25"/>
          <p:cNvPicPr>
            <a:picLocks noChangeAspect="1"/>
          </p:cNvPicPr>
          <p:nvPr/>
        </p:nvPicPr>
        <p:blipFill rotWithShape="1">
          <a:blip r:embed="rId7" cstate="print">
            <a:extLst>
              <a:ext uri="{28A0092B-C50C-407E-A947-70E740481C1C}">
                <a14:useLocalDpi xmlns:a14="http://schemas.microsoft.com/office/drawing/2010/main" val="0"/>
              </a:ext>
            </a:extLst>
          </a:blip>
          <a:srcRect t="12780" r="51797" b="8109"/>
          <a:stretch/>
        </p:blipFill>
        <p:spPr>
          <a:xfrm>
            <a:off x="7158384" y="4345730"/>
            <a:ext cx="771152" cy="553078"/>
          </a:xfrm>
          <a:prstGeom prst="rect">
            <a:avLst/>
          </a:prstGeom>
        </p:spPr>
      </p:pic>
      <p:pic>
        <p:nvPicPr>
          <p:cNvPr id="27" name="Picture 4" descr="https://encrypted-tbn0.gstatic.com/images?q=tbn:ANd9GcSP-vuAfOr1kEd4q4KldQ02mCaqR9BkGTRki6XBEP2QchAt8_K1t7TBwQkl"/>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400" t="6963" r="4416" b="7753"/>
          <a:stretch/>
        </p:blipFill>
        <p:spPr bwMode="auto">
          <a:xfrm>
            <a:off x="7274068" y="5031220"/>
            <a:ext cx="530526" cy="4530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p:cNvPicPr>
            <a:picLocks noChangeAspect="1" noChangeArrowheads="1"/>
          </p:cNvPicPr>
          <p:nvPr/>
        </p:nvPicPr>
        <p:blipFill>
          <a:blip r:embed="rId9" cstate="print"/>
          <a:srcRect/>
          <a:stretch>
            <a:fillRect/>
          </a:stretch>
        </p:blipFill>
        <p:spPr bwMode="auto">
          <a:xfrm>
            <a:off x="7230682" y="5713088"/>
            <a:ext cx="573912" cy="416297"/>
          </a:xfrm>
          <a:prstGeom prst="rect">
            <a:avLst/>
          </a:prstGeom>
          <a:noFill/>
          <a:ln w="9525" algn="ctr">
            <a:noFill/>
            <a:miter lim="800000"/>
            <a:headEnd/>
            <a:tailEnd/>
          </a:ln>
        </p:spPr>
      </p:pic>
      <p:grpSp>
        <p:nvGrpSpPr>
          <p:cNvPr id="29" name="Group 19"/>
          <p:cNvGrpSpPr>
            <a:grpSpLocks/>
          </p:cNvGrpSpPr>
          <p:nvPr/>
        </p:nvGrpSpPr>
        <p:grpSpPr bwMode="auto">
          <a:xfrm>
            <a:off x="1628969" y="254478"/>
            <a:ext cx="8607435" cy="576262"/>
            <a:chOff x="158" y="300"/>
            <a:chExt cx="5738" cy="363"/>
          </a:xfrm>
        </p:grpSpPr>
        <p:sp>
          <p:nvSpPr>
            <p:cNvPr id="30" name="Rectangle 29"/>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31" name="Rectangle 30"/>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32" name="Rectangle 31"/>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33"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Réalisation</a:t>
              </a:r>
            </a:p>
          </p:txBody>
        </p:sp>
      </p:grpSp>
      <p:sp>
        <p:nvSpPr>
          <p:cNvPr id="34" name="Text Box 15"/>
          <p:cNvSpPr txBox="1">
            <a:spLocks noChangeArrowheads="1"/>
          </p:cNvSpPr>
          <p:nvPr/>
        </p:nvSpPr>
        <p:spPr bwMode="auto">
          <a:xfrm>
            <a:off x="8040382" y="1076140"/>
            <a:ext cx="3673466"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 outils de développements</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erlin Sans FB" pitchFamily="34" charset="0"/>
            </a:endParaRPr>
          </a:p>
        </p:txBody>
      </p:sp>
      <p:sp>
        <p:nvSpPr>
          <p:cNvPr id="35"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15</a:t>
            </a:r>
            <a:endParaRPr lang="fr-FR" sz="2400" dirty="0">
              <a:solidFill>
                <a:srgbClr val="0000FF"/>
              </a:solidFill>
              <a:latin typeface="Times New Roman" pitchFamily="18" charset="0"/>
              <a:cs typeface="Times New Roman" pitchFamily="18" charset="0"/>
            </a:endParaRPr>
          </a:p>
        </p:txBody>
      </p:sp>
      <p:sp>
        <p:nvSpPr>
          <p:cNvPr id="36"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12600341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ppt_w*0.05"/>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anim calcmode="lin" valueType="num">
                                      <p:cBhvr>
                                        <p:cTn id="9" dur="500" fill="hold"/>
                                        <p:tgtEl>
                                          <p:spTgt spid="29"/>
                                        </p:tgtEl>
                                        <p:attrNameLst>
                                          <p:attrName>ppt_x</p:attrName>
                                        </p:attrNameLst>
                                      </p:cBhvr>
                                      <p:tavLst>
                                        <p:tav tm="0">
                                          <p:val>
                                            <p:strVal val="#ppt_x-.2"/>
                                          </p:val>
                                        </p:tav>
                                        <p:tav tm="100000">
                                          <p:val>
                                            <p:strVal val="#ppt_x"/>
                                          </p:val>
                                        </p:tav>
                                      </p:tavLst>
                                    </p:anim>
                                    <p:anim calcmode="lin" valueType="num">
                                      <p:cBhvr>
                                        <p:cTn id="10" dur="500" fill="hold"/>
                                        <p:tgtEl>
                                          <p:spTgt spid="29"/>
                                        </p:tgtEl>
                                        <p:attrNameLst>
                                          <p:attrName>ppt_y</p:attrName>
                                        </p:attrNameLst>
                                      </p:cBhvr>
                                      <p:tavLst>
                                        <p:tav tm="0">
                                          <p:val>
                                            <p:strVal val="#ppt_y"/>
                                          </p:val>
                                        </p:tav>
                                        <p:tav tm="100000">
                                          <p:val>
                                            <p:strVal val="#ppt_y"/>
                                          </p:val>
                                        </p:tav>
                                      </p:tavLst>
                                    </p:anim>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ppt_w</p:attrName>
                                        </p:attrNameLst>
                                      </p:cBhvr>
                                      <p:tavLst>
                                        <p:tav tm="0">
                                          <p:val>
                                            <p:strVal val="#ppt_w*0.05"/>
                                          </p:val>
                                        </p:tav>
                                        <p:tav tm="100000">
                                          <p:val>
                                            <p:strVal val="#ppt_w"/>
                                          </p:val>
                                        </p:tav>
                                      </p:tavLst>
                                    </p:anim>
                                    <p:anim calcmode="lin" valueType="num">
                                      <p:cBhvr>
                                        <p:cTn id="17" dur="500" fill="hold"/>
                                        <p:tgtEl>
                                          <p:spTgt spid="34"/>
                                        </p:tgtEl>
                                        <p:attrNameLst>
                                          <p:attrName>ppt_h</p:attrName>
                                        </p:attrNameLst>
                                      </p:cBhvr>
                                      <p:tavLst>
                                        <p:tav tm="0">
                                          <p:val>
                                            <p:strVal val="#ppt_h"/>
                                          </p:val>
                                        </p:tav>
                                        <p:tav tm="100000">
                                          <p:val>
                                            <p:strVal val="#ppt_h"/>
                                          </p:val>
                                        </p:tav>
                                      </p:tavLst>
                                    </p:anim>
                                    <p:anim calcmode="lin" valueType="num">
                                      <p:cBhvr>
                                        <p:cTn id="18" dur="500" fill="hold"/>
                                        <p:tgtEl>
                                          <p:spTgt spid="34"/>
                                        </p:tgtEl>
                                        <p:attrNameLst>
                                          <p:attrName>ppt_x</p:attrName>
                                        </p:attrNameLst>
                                      </p:cBhvr>
                                      <p:tavLst>
                                        <p:tav tm="0">
                                          <p:val>
                                            <p:strVal val="#ppt_x-.2"/>
                                          </p:val>
                                        </p:tav>
                                        <p:tav tm="100000">
                                          <p:val>
                                            <p:strVal val="#ppt_x"/>
                                          </p:val>
                                        </p:tav>
                                      </p:tavLst>
                                    </p:anim>
                                    <p:anim calcmode="lin" valueType="num">
                                      <p:cBhvr>
                                        <p:cTn id="19" dur="500" fill="hold"/>
                                        <p:tgtEl>
                                          <p:spTgt spid="34"/>
                                        </p:tgtEl>
                                        <p:attrNameLst>
                                          <p:attrName>ppt_y</p:attrName>
                                        </p:attrNameLst>
                                      </p:cBhvr>
                                      <p:tavLst>
                                        <p:tav tm="0">
                                          <p:val>
                                            <p:strVal val="#ppt_y"/>
                                          </p:val>
                                        </p:tav>
                                        <p:tav tm="100000">
                                          <p:val>
                                            <p:strVal val="#ppt_y"/>
                                          </p:val>
                                        </p:tav>
                                      </p:tavLst>
                                    </p:anim>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ox(in)">
                                      <p:cBhvr>
                                        <p:cTn id="25" dur="500"/>
                                        <p:tgtEl>
                                          <p:spTgt spid="23"/>
                                        </p:tgtEl>
                                      </p:cBhvr>
                                    </p:animEffect>
                                  </p:childTnLst>
                                </p:cTn>
                              </p:par>
                            </p:childTnLst>
                          </p:cTn>
                        </p:par>
                        <p:par>
                          <p:cTn id="26" fill="hold">
                            <p:stCondLst>
                              <p:cond delay="500"/>
                            </p:stCondLst>
                            <p:childTnLst>
                              <p:par>
                                <p:cTn id="27" presetID="47" presetClass="entr" presetSubtype="0" fill="hold" grpId="1"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grpId="2"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7" presetClass="entr" presetSubtype="0" fill="hold" grpId="2"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7" presetClass="entr" presetSubtype="0" fill="hold" grpId="3"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par>
                                <p:cTn id="47" presetID="47" presetClass="entr" presetSubtype="0" fill="hold" grpId="5" nodeType="withEffect">
                                  <p:stCondLst>
                                    <p:cond delay="0"/>
                                  </p:stCondLst>
                                  <p:iterate type="lt">
                                    <p:tmPct val="0"/>
                                  </p:iterate>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path" presetSubtype="0" accel="50000" decel="50000" fill="hold" grpId="0" nodeType="afterEffect">
                                  <p:stCondLst>
                                    <p:cond delay="0"/>
                                  </p:stCondLst>
                                  <p:childTnLst>
                                    <p:animMotion origin="layout" path="M -0.00652 3.33333E-6 L -0.00456 0.52338 " pathEditMode="relative" rAng="0" ptsTypes="AA">
                                      <p:cBhvr>
                                        <p:cTn id="54" dur="2000" fill="hold"/>
                                        <p:tgtEl>
                                          <p:spTgt spid="7"/>
                                        </p:tgtEl>
                                        <p:attrNameLst>
                                          <p:attrName>ppt_x</p:attrName>
                                          <p:attrName>ppt_y</p:attrName>
                                        </p:attrNameLst>
                                      </p:cBhvr>
                                      <p:rCtr x="1" y="262"/>
                                    </p:animMotion>
                                  </p:childTnLst>
                                </p:cTn>
                              </p:par>
                              <p:par>
                                <p:cTn id="55" presetID="49" presetClass="path" presetSubtype="0" accel="50000" decel="50000" fill="hold" grpId="0" nodeType="withEffect">
                                  <p:stCondLst>
                                    <p:cond delay="0"/>
                                  </p:stCondLst>
                                  <p:childTnLst>
                                    <p:animMotion origin="layout" path="M 2.08333E-6 3.33333E-6 L 0.02539 0.04051 " pathEditMode="relative" rAng="0" ptsTypes="AA">
                                      <p:cBhvr>
                                        <p:cTn id="56" dur="2000" fill="hold"/>
                                        <p:tgtEl>
                                          <p:spTgt spid="13"/>
                                        </p:tgtEl>
                                        <p:attrNameLst>
                                          <p:attrName>ppt_x</p:attrName>
                                          <p:attrName>ppt_y</p:attrName>
                                        </p:attrNameLst>
                                      </p:cBhvr>
                                      <p:rCtr x="1263" y="2014"/>
                                    </p:animMotion>
                                  </p:childTnLst>
                                </p:cTn>
                              </p:par>
                              <p:par>
                                <p:cTn id="57" presetID="49" presetClass="path" presetSubtype="0" accel="50000" decel="50000" fill="hold" grpId="0" nodeType="withEffect">
                                  <p:stCondLst>
                                    <p:cond delay="0"/>
                                  </p:stCondLst>
                                  <p:childTnLst>
                                    <p:animMotion origin="layout" path="M -4.16667E-7 3.33333E-6 L 0.025 0.06111 " pathEditMode="relative" rAng="0" ptsTypes="AA">
                                      <p:cBhvr>
                                        <p:cTn id="58" dur="2000" fill="hold"/>
                                        <p:tgtEl>
                                          <p:spTgt spid="15"/>
                                        </p:tgtEl>
                                        <p:attrNameLst>
                                          <p:attrName>ppt_x</p:attrName>
                                          <p:attrName>ppt_y</p:attrName>
                                        </p:attrNameLst>
                                      </p:cBhvr>
                                      <p:rCtr x="1250" y="3056"/>
                                    </p:animMotion>
                                  </p:childTnLst>
                                </p:cTn>
                              </p:par>
                              <p:par>
                                <p:cTn id="59" presetID="42" presetClass="path" presetSubtype="0" accel="50000" decel="50000" fill="hold" grpId="0" nodeType="withEffect">
                                  <p:stCondLst>
                                    <p:cond delay="0"/>
                                  </p:stCondLst>
                                  <p:iterate type="lt">
                                    <p:tmPct val="0"/>
                                  </p:iterate>
                                  <p:childTnLst>
                                    <p:animMotion origin="layout" path="M -0.00196 0.02107 L 3.95833E-6 0.06088 " pathEditMode="relative" rAng="0" ptsTypes="AA">
                                      <p:cBhvr>
                                        <p:cTn id="60" dur="2000" fill="hold"/>
                                        <p:tgtEl>
                                          <p:spTgt spid="16"/>
                                        </p:tgtEl>
                                        <p:attrNameLst>
                                          <p:attrName>ppt_x</p:attrName>
                                          <p:attrName>ppt_y</p:attrName>
                                        </p:attrNameLst>
                                      </p:cBhvr>
                                      <p:rCtr x="91" y="1991"/>
                                    </p:animMotion>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checkerboard(across)">
                                      <p:cBhvr>
                                        <p:cTn id="65" dur="500"/>
                                        <p:tgtEl>
                                          <p:spTgt spid="2"/>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checkerboard(across)">
                                      <p:cBhvr>
                                        <p:cTn id="68" dur="500"/>
                                        <p:tgtEl>
                                          <p:spTgt spid="8"/>
                                        </p:tgtEl>
                                      </p:cBhvr>
                                    </p:animEffect>
                                  </p:childTnLst>
                                </p:cTn>
                              </p:par>
                              <p:par>
                                <p:cTn id="69" presetID="5" presetClass="entr" presetSubtype="1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checkerboard(across)">
                                      <p:cBhvr>
                                        <p:cTn id="71" dur="500"/>
                                        <p:tgtEl>
                                          <p:spTgt spid="28"/>
                                        </p:tgtEl>
                                      </p:cBhvr>
                                    </p:animEffect>
                                  </p:childTnLst>
                                </p:cTn>
                              </p:par>
                            </p:childTnLst>
                          </p:cTn>
                        </p:par>
                        <p:par>
                          <p:cTn id="72" fill="hold">
                            <p:stCondLst>
                              <p:cond delay="500"/>
                            </p:stCondLst>
                            <p:childTnLst>
                              <p:par>
                                <p:cTn id="73" presetID="42" presetClass="path" presetSubtype="0" accel="50000" decel="50000" fill="hold" grpId="1" nodeType="afterEffect">
                                  <p:stCondLst>
                                    <p:cond delay="0"/>
                                  </p:stCondLst>
                                  <p:childTnLst>
                                    <p:animMotion origin="layout" path="M 0.01107 3.33333E-6 L 0.01107 0.46018 " pathEditMode="relative" rAng="0" ptsTypes="AA">
                                      <p:cBhvr>
                                        <p:cTn id="74" dur="2000" fill="hold"/>
                                        <p:tgtEl>
                                          <p:spTgt spid="13"/>
                                        </p:tgtEl>
                                        <p:attrNameLst>
                                          <p:attrName>ppt_x</p:attrName>
                                          <p:attrName>ppt_y</p:attrName>
                                        </p:attrNameLst>
                                      </p:cBhvr>
                                      <p:rCtr x="0" y="230"/>
                                    </p:animMotion>
                                  </p:childTnLst>
                                </p:cTn>
                              </p:par>
                              <p:par>
                                <p:cTn id="75" presetID="56" presetClass="path" presetSubtype="0" accel="50000" decel="50000" fill="hold" grpId="0" nodeType="withEffect">
                                  <p:stCondLst>
                                    <p:cond delay="0"/>
                                  </p:stCondLst>
                                  <p:childTnLst>
                                    <p:animMotion origin="layout" path="M -0.00573 -0.00162 L -0.03502 0.07014 " pathEditMode="relative" rAng="0" ptsTypes="AA">
                                      <p:cBhvr>
                                        <p:cTn id="76" dur="2000" fill="hold"/>
                                        <p:tgtEl>
                                          <p:spTgt spid="14"/>
                                        </p:tgtEl>
                                        <p:attrNameLst>
                                          <p:attrName>ppt_x</p:attrName>
                                          <p:attrName>ppt_y</p:attrName>
                                        </p:attrNameLst>
                                      </p:cBhvr>
                                      <p:rCtr x="-1471" y="3588"/>
                                    </p:animMotion>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checkerboard(across)">
                                      <p:cBhvr>
                                        <p:cTn id="81" dur="500"/>
                                        <p:tgtEl>
                                          <p:spTgt spid="3"/>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checkerboard(across)">
                                      <p:cBhvr>
                                        <p:cTn id="84" dur="500"/>
                                        <p:tgtEl>
                                          <p:spTgt spid="9"/>
                                        </p:tgtEl>
                                      </p:cBhvr>
                                    </p:animEffect>
                                  </p:childTnLst>
                                </p:cTn>
                              </p:par>
                              <p:par>
                                <p:cTn id="85" presetID="5" presetClass="entr" presetSubtype="1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checkerboard(across)">
                                      <p:cBhvr>
                                        <p:cTn id="87" dur="500"/>
                                        <p:tgtEl>
                                          <p:spTgt spid="27"/>
                                        </p:tgtEl>
                                      </p:cBhvr>
                                    </p:animEffect>
                                  </p:childTnLst>
                                </p:cTn>
                              </p:par>
                            </p:childTnLst>
                          </p:cTn>
                        </p:par>
                        <p:par>
                          <p:cTn id="88" fill="hold">
                            <p:stCondLst>
                              <p:cond delay="500"/>
                            </p:stCondLst>
                            <p:childTnLst>
                              <p:par>
                                <p:cTn id="89" presetID="42" presetClass="path" presetSubtype="0" accel="50000" decel="50000" fill="hold" grpId="1" nodeType="afterEffect">
                                  <p:stCondLst>
                                    <p:cond delay="0"/>
                                  </p:stCondLst>
                                  <p:childTnLst>
                                    <p:animMotion origin="layout" path="M -0.02929 3.33333E-6 L -0.02929 0.39676 " pathEditMode="relative" rAng="0" ptsTypes="AA">
                                      <p:cBhvr>
                                        <p:cTn id="90" dur="2000" fill="hold"/>
                                        <p:tgtEl>
                                          <p:spTgt spid="14"/>
                                        </p:tgtEl>
                                        <p:attrNameLst>
                                          <p:attrName>ppt_x</p:attrName>
                                          <p:attrName>ppt_y</p:attrName>
                                        </p:attrNameLst>
                                      </p:cBhvr>
                                      <p:rCtr x="0" y="19838"/>
                                    </p:animMotion>
                                  </p:childTnLst>
                                </p:cTn>
                              </p:par>
                              <p:par>
                                <p:cTn id="91" presetID="49" presetClass="path" presetSubtype="0" accel="50000" decel="50000" fill="hold" grpId="1" nodeType="withEffect">
                                  <p:stCondLst>
                                    <p:cond delay="0"/>
                                  </p:stCondLst>
                                  <p:childTnLst>
                                    <p:animMotion origin="layout" path="M 0.025 0.04004 L 0.05664 0.10301 " pathEditMode="relative" rAng="0" ptsTypes="AA">
                                      <p:cBhvr>
                                        <p:cTn id="92" dur="2000" fill="hold"/>
                                        <p:tgtEl>
                                          <p:spTgt spid="15"/>
                                        </p:tgtEl>
                                        <p:attrNameLst>
                                          <p:attrName>ppt_x</p:attrName>
                                          <p:attrName>ppt_y</p:attrName>
                                        </p:attrNameLst>
                                      </p:cBhvr>
                                      <p:rCtr x="1576" y="3148"/>
                                    </p:animMotion>
                                  </p:childTnLst>
                                </p:cTn>
                              </p:par>
                              <p:par>
                                <p:cTn id="93" presetID="49" presetClass="path" presetSubtype="0" accel="50000" decel="50000" fill="hold" grpId="1" nodeType="withEffect">
                                  <p:stCondLst>
                                    <p:cond delay="0"/>
                                  </p:stCondLst>
                                  <p:iterate type="lt">
                                    <p:tmPct val="0"/>
                                  </p:iterate>
                                  <p:childTnLst>
                                    <p:animMotion origin="layout" path="M -0.00612 0.01898 L 0.02721 0.07986 " pathEditMode="relative" rAng="0" ptsTypes="AA">
                                      <p:cBhvr>
                                        <p:cTn id="94" dur="2000" fill="hold"/>
                                        <p:tgtEl>
                                          <p:spTgt spid="16"/>
                                        </p:tgtEl>
                                        <p:attrNameLst>
                                          <p:attrName>ppt_x</p:attrName>
                                          <p:attrName>ppt_y</p:attrName>
                                        </p:attrNameLst>
                                      </p:cBhvr>
                                      <p:rCtr x="1667" y="3032"/>
                                    </p:animMotion>
                                  </p:childTnLst>
                                </p:cTn>
                              </p:par>
                            </p:childTnLst>
                          </p:cTn>
                        </p:par>
                      </p:childTnLst>
                    </p:cTn>
                  </p:par>
                  <p:par>
                    <p:cTn id="95" fill="hold">
                      <p:stCondLst>
                        <p:cond delay="indefinite"/>
                      </p:stCondLst>
                      <p:childTnLst>
                        <p:par>
                          <p:cTn id="96" fill="hold">
                            <p:stCondLst>
                              <p:cond delay="0"/>
                            </p:stCondLst>
                            <p:childTnLst>
                              <p:par>
                                <p:cTn id="97" presetID="5" presetClass="entr" presetSubtype="10" fill="hold" grpId="0" nodeType="click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checkerboard(across)">
                                      <p:cBhvr>
                                        <p:cTn id="99" dur="500"/>
                                        <p:tgtEl>
                                          <p:spTgt spid="4"/>
                                        </p:tgtEl>
                                      </p:cBhvr>
                                    </p:animEffect>
                                  </p:childTnLst>
                                </p:cTn>
                              </p:par>
                              <p:par>
                                <p:cTn id="100" presetID="5" presetClass="entr" presetSubtype="1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checkerboard(across)">
                                      <p:cBhvr>
                                        <p:cTn id="102" dur="500"/>
                                        <p:tgtEl>
                                          <p:spTgt spid="10"/>
                                        </p:tgtEl>
                                      </p:cBhvr>
                                    </p:animEffect>
                                  </p:childTnLst>
                                </p:cTn>
                              </p:par>
                              <p:par>
                                <p:cTn id="103" presetID="5" presetClass="entr" presetSubtype="10" fill="hold"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checkerboard(across)">
                                      <p:cBhvr>
                                        <p:cTn id="105" dur="500"/>
                                        <p:tgtEl>
                                          <p:spTgt spid="26"/>
                                        </p:tgtEl>
                                      </p:cBhvr>
                                    </p:animEffect>
                                  </p:childTnLst>
                                </p:cTn>
                              </p:par>
                            </p:childTnLst>
                          </p:cTn>
                        </p:par>
                        <p:par>
                          <p:cTn id="106" fill="hold">
                            <p:stCondLst>
                              <p:cond delay="500"/>
                            </p:stCondLst>
                            <p:childTnLst>
                              <p:par>
                                <p:cTn id="107" presetID="42" presetClass="path" presetSubtype="0" accel="50000" decel="50000" fill="hold" grpId="2" nodeType="afterEffect">
                                  <p:stCondLst>
                                    <p:cond delay="0"/>
                                  </p:stCondLst>
                                  <p:childTnLst>
                                    <p:animMotion origin="layout" path="M 0.03452 0.10301 L 0.03452 0.33379 " pathEditMode="relative" rAng="0" ptsTypes="AA">
                                      <p:cBhvr>
                                        <p:cTn id="108" dur="2000" fill="hold"/>
                                        <p:tgtEl>
                                          <p:spTgt spid="15"/>
                                        </p:tgtEl>
                                        <p:attrNameLst>
                                          <p:attrName>ppt_x</p:attrName>
                                          <p:attrName>ppt_y</p:attrName>
                                        </p:attrNameLst>
                                      </p:cBhvr>
                                      <p:rCtr x="0" y="115"/>
                                    </p:animMotion>
                                  </p:childTnLst>
                                </p:cTn>
                              </p:par>
                              <p:par>
                                <p:cTn id="109" presetID="49" presetClass="path" presetSubtype="0" accel="50000" decel="50000" fill="hold" grpId="2" nodeType="withEffect">
                                  <p:stCondLst>
                                    <p:cond delay="0"/>
                                  </p:stCondLst>
                                  <p:iterate type="lt">
                                    <p:tmPct val="0"/>
                                  </p:iterate>
                                  <p:childTnLst>
                                    <p:animMotion origin="layout" path="M 0.03164 0.03982 L 0.00195 0.12385 " pathEditMode="relative" rAng="0" ptsTypes="AA">
                                      <p:cBhvr>
                                        <p:cTn id="110" dur="2000" fill="hold"/>
                                        <p:tgtEl>
                                          <p:spTgt spid="16"/>
                                        </p:tgtEl>
                                        <p:attrNameLst>
                                          <p:attrName>ppt_x</p:attrName>
                                          <p:attrName>ppt_y</p:attrName>
                                        </p:attrNameLst>
                                      </p:cBhvr>
                                      <p:rCtr x="-1484" y="4190"/>
                                    </p:animMotion>
                                  </p:childTnLst>
                                </p:cTn>
                              </p:par>
                              <p:par>
                                <p:cTn id="111" presetID="56" presetClass="path" presetSubtype="0" accel="50000" decel="50000" fill="hold" grpId="3" nodeType="withEffect">
                                  <p:stCondLst>
                                    <p:cond delay="0"/>
                                  </p:stCondLst>
                                  <p:iterate type="lt">
                                    <p:tmPct val="0"/>
                                  </p:iterate>
                                  <p:childTnLst>
                                    <p:animMotion origin="layout" path="M 0.03945 0.04954 L 3.95833E-6 0.11459 " pathEditMode="relative" rAng="0" ptsTypes="AA">
                                      <p:cBhvr>
                                        <p:cTn id="112" dur="2000" fill="hold"/>
                                        <p:tgtEl>
                                          <p:spTgt spid="16"/>
                                        </p:tgtEl>
                                        <p:attrNameLst>
                                          <p:attrName>ppt_x</p:attrName>
                                          <p:attrName>ppt_y</p:attrName>
                                        </p:attrNameLst>
                                      </p:cBhvr>
                                      <p:rCtr x="-1979" y="3241"/>
                                    </p:animMotion>
                                  </p:childTnLst>
                                </p:cTn>
                              </p:par>
                            </p:childTnLst>
                          </p:cTn>
                        </p:par>
                      </p:childTnLst>
                    </p:cTn>
                  </p:par>
                  <p:par>
                    <p:cTn id="113" fill="hold">
                      <p:stCondLst>
                        <p:cond delay="indefinite"/>
                      </p:stCondLst>
                      <p:childTnLst>
                        <p:par>
                          <p:cTn id="114" fill="hold">
                            <p:stCondLst>
                              <p:cond delay="0"/>
                            </p:stCondLst>
                            <p:childTnLst>
                              <p:par>
                                <p:cTn id="115" presetID="5" presetClass="entr" presetSubtype="10" fill="hold" grpId="0"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checkerboard(across)">
                                      <p:cBhvr>
                                        <p:cTn id="117" dur="500"/>
                                        <p:tgtEl>
                                          <p:spTgt spid="5"/>
                                        </p:tgtEl>
                                      </p:cBhvr>
                                    </p:animEffect>
                                  </p:childTnLst>
                                </p:cTn>
                              </p:par>
                              <p:par>
                                <p:cTn id="118" presetID="5" presetClass="entr" presetSubtype="10" fill="hold" grpId="0" nodeType="with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checkerboard(across)">
                                      <p:cBhvr>
                                        <p:cTn id="120" dur="500"/>
                                        <p:tgtEl>
                                          <p:spTgt spid="11"/>
                                        </p:tgtEl>
                                      </p:cBhvr>
                                    </p:animEffect>
                                  </p:childTnLst>
                                </p:cTn>
                              </p:par>
                              <p:par>
                                <p:cTn id="121" presetID="5" presetClass="entr" presetSubtype="10" fill="hold"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checkerboard(across)">
                                      <p:cBhvr>
                                        <p:cTn id="123" dur="500"/>
                                        <p:tgtEl>
                                          <p:spTgt spid="25"/>
                                        </p:tgtEl>
                                      </p:cBhvr>
                                    </p:animEffect>
                                  </p:childTnLst>
                                </p:cTn>
                              </p:par>
                            </p:childTnLst>
                          </p:cTn>
                        </p:par>
                        <p:par>
                          <p:cTn id="124" fill="hold">
                            <p:stCondLst>
                              <p:cond delay="500"/>
                            </p:stCondLst>
                            <p:childTnLst>
                              <p:par>
                                <p:cTn id="125" presetID="42" presetClass="path" presetSubtype="0" accel="50000" decel="50000" fill="hold" grpId="4" nodeType="afterEffect">
                                  <p:stCondLst>
                                    <p:cond delay="0"/>
                                  </p:stCondLst>
                                  <p:iterate type="lt">
                                    <p:tmPct val="0"/>
                                  </p:iterate>
                                  <p:childTnLst>
                                    <p:animMotion origin="layout" path="M -0.00587 0.12385 L -0.00587 0.26019 " pathEditMode="relative" rAng="0" ptsTypes="AA">
                                      <p:cBhvr>
                                        <p:cTn id="126" dur="2000" fill="hold"/>
                                        <p:tgtEl>
                                          <p:spTgt spid="16"/>
                                        </p:tgtEl>
                                        <p:attrNameLst>
                                          <p:attrName>ppt_x</p:attrName>
                                          <p:attrName>ppt_y</p:attrName>
                                        </p:attrNameLst>
                                      </p:cBhvr>
                                      <p:rCtr x="0" y="68"/>
                                    </p:animMotion>
                                  </p:childTnLst>
                                </p:cTn>
                              </p:par>
                            </p:childTnLst>
                          </p:cTn>
                        </p:par>
                      </p:childTnLst>
                    </p:cTn>
                  </p:par>
                  <p:par>
                    <p:cTn id="127" fill="hold">
                      <p:stCondLst>
                        <p:cond delay="indefinite"/>
                      </p:stCondLst>
                      <p:childTnLst>
                        <p:par>
                          <p:cTn id="128" fill="hold">
                            <p:stCondLst>
                              <p:cond delay="0"/>
                            </p:stCondLst>
                            <p:childTnLst>
                              <p:par>
                                <p:cTn id="129" presetID="5" presetClass="entr" presetSubtype="10" fill="hold"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checkerboard(across)">
                                      <p:cBhvr>
                                        <p:cTn id="131" dur="500"/>
                                        <p:tgtEl>
                                          <p:spTgt spid="6"/>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12"/>
                                        </p:tgtEl>
                                        <p:attrNameLst>
                                          <p:attrName>style.visibility</p:attrName>
                                        </p:attrNameLst>
                                      </p:cBhvr>
                                      <p:to>
                                        <p:strVal val="visible"/>
                                      </p:to>
                                    </p:set>
                                    <p:animEffect transition="in" filter="checkerboard(across)">
                                      <p:cBhvr>
                                        <p:cTn id="134" dur="500"/>
                                        <p:tgtEl>
                                          <p:spTgt spid="12"/>
                                        </p:tgtEl>
                                      </p:cBhvr>
                                    </p:animEffect>
                                  </p:childTnLst>
                                </p:cTn>
                              </p:par>
                              <p:par>
                                <p:cTn id="135" presetID="5" presetClass="entr" presetSubtype="10" fill="hold" nodeType="with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checkerboard(across)">
                                      <p:cBhvr>
                                        <p:cTn id="1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7" grpId="1" animBg="1"/>
      <p:bldP spid="8" grpId="0"/>
      <p:bldP spid="9" grpId="0"/>
      <p:bldP spid="10" grpId="0"/>
      <p:bldP spid="11" grpId="0"/>
      <p:bldP spid="12" grpId="0"/>
      <p:bldP spid="13" grpId="0" animBg="1"/>
      <p:bldP spid="13" grpId="1" animBg="1"/>
      <p:bldP spid="13" grpId="2" animBg="1"/>
      <p:bldP spid="14" grpId="0" animBg="1"/>
      <p:bldP spid="14" grpId="1" animBg="1"/>
      <p:bldP spid="14" grpId="2" animBg="1"/>
      <p:bldP spid="15" grpId="0" animBg="1"/>
      <p:bldP spid="15" grpId="1" animBg="1"/>
      <p:bldP spid="15" grpId="2" animBg="1"/>
      <p:bldP spid="15" grpId="3" animBg="1"/>
      <p:bldP spid="16" grpId="0" animBg="1"/>
      <p:bldP spid="16" grpId="1" animBg="1"/>
      <p:bldP spid="16" grpId="2" animBg="1"/>
      <p:bldP spid="16" grpId="3" animBg="1"/>
      <p:bldP spid="16" grpId="4" animBg="1"/>
      <p:bldP spid="16" grpId="5"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264" y="2014107"/>
            <a:ext cx="10221021" cy="4178405"/>
          </a:xfrm>
          <a:prstGeom prst="rect">
            <a:avLst/>
          </a:prstGeom>
        </p:spPr>
      </p:pic>
      <p:grpSp>
        <p:nvGrpSpPr>
          <p:cNvPr id="3" name="Group 19"/>
          <p:cNvGrpSpPr>
            <a:grpSpLocks/>
          </p:cNvGrpSpPr>
          <p:nvPr/>
        </p:nvGrpSpPr>
        <p:grpSpPr bwMode="auto">
          <a:xfrm>
            <a:off x="1628969" y="254478"/>
            <a:ext cx="8607435"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Réalisation</a:t>
              </a:r>
            </a:p>
          </p:txBody>
        </p:sp>
      </p:grpSp>
      <p:sp>
        <p:nvSpPr>
          <p:cNvPr id="8" name="Text Box 15"/>
          <p:cNvSpPr txBox="1">
            <a:spLocks noChangeArrowheads="1"/>
          </p:cNvSpPr>
          <p:nvPr/>
        </p:nvSpPr>
        <p:spPr bwMode="auto">
          <a:xfrm>
            <a:off x="6428096" y="1026383"/>
            <a:ext cx="5438152"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langages de développements</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pic>
        <p:nvPicPr>
          <p:cNvPr id="31" name="Picture 4" descr="https://www.nwoinnovation.ca/upload/images/css3_badge_by_seanarmy-d4qceoo.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0685" y="2340631"/>
            <a:ext cx="994272" cy="52569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w3.org/html/logo/downloads/HTML5_Logo_51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5959" y="2340631"/>
            <a:ext cx="951215" cy="496836"/>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5"/>
          <p:cNvPicPr>
            <a:picLocks noChangeAspect="1"/>
          </p:cNvPicPr>
          <p:nvPr/>
        </p:nvPicPr>
        <p:blipFill rotWithShape="1">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889" b="80000" l="15556" r="82667"/>
                    </a14:imgEffect>
                  </a14:imgLayer>
                </a14:imgProps>
              </a:ext>
              <a:ext uri="{28A0092B-C50C-407E-A947-70E740481C1C}">
                <a14:useLocalDpi xmlns:a14="http://schemas.microsoft.com/office/drawing/2010/main" val="0"/>
              </a:ext>
            </a:extLst>
          </a:blip>
          <a:srcRect l="15354" t="-748" r="15780" b="19037"/>
          <a:stretch/>
        </p:blipFill>
        <p:spPr>
          <a:xfrm>
            <a:off x="3431525" y="2340631"/>
            <a:ext cx="700661" cy="482368"/>
          </a:xfrm>
          <a:prstGeom prst="rect">
            <a:avLst/>
          </a:prstGeom>
          <a:solidFill>
            <a:schemeClr val="bg1"/>
          </a:solidFill>
        </p:spPr>
      </p:pic>
      <p:pic>
        <p:nvPicPr>
          <p:cNvPr id="2050" name="Picture 2" descr="http://www.computerweekly.com/blogs/inspect-a-gadget/apple%20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07086" y="2288752"/>
            <a:ext cx="418078" cy="5213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afcode.org/wp-content/uploads/2013/12/1363383139-android-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41725" y="2257117"/>
            <a:ext cx="584666" cy="5846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journaldugeek.com/files/2011/11/WebOS_logo-e1314654704469-640x32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92104" y="2237787"/>
            <a:ext cx="1216246" cy="6233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mobilesmag.com/wp-content/uploads/2013/04/windows-phone8-logo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52562" y="2790973"/>
            <a:ext cx="389163" cy="4266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userlogos.org/files/logos/jumpordie/blackberry-ipho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30722" y="2675563"/>
            <a:ext cx="722764" cy="542073"/>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16</a:t>
            </a:r>
            <a:endParaRPr lang="fr-FR" sz="2400" dirty="0">
              <a:solidFill>
                <a:srgbClr val="0000FF"/>
              </a:solidFill>
              <a:latin typeface="Times New Roman" pitchFamily="18" charset="0"/>
              <a:cs typeface="Times New Roman" pitchFamily="18" charset="0"/>
            </a:endParaRPr>
          </a:p>
        </p:txBody>
      </p:sp>
      <p:sp>
        <p:nvSpPr>
          <p:cNvPr id="18"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13068517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ppt_w*0.05"/>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anim calcmode="lin" valueType="num">
                                      <p:cBhvr>
                                        <p:cTn id="18" dur="500" fill="hold"/>
                                        <p:tgtEl>
                                          <p:spTgt spid="8"/>
                                        </p:tgtEl>
                                        <p:attrNameLst>
                                          <p:attrName>ppt_x</p:attrName>
                                        </p:attrNameLst>
                                      </p:cBhvr>
                                      <p:tavLst>
                                        <p:tav tm="0">
                                          <p:val>
                                            <p:strVal val="#ppt_x-.2"/>
                                          </p:val>
                                        </p:tav>
                                        <p:tav tm="100000">
                                          <p:val>
                                            <p:strVal val="#ppt_x"/>
                                          </p:val>
                                        </p:tav>
                                      </p:tavLst>
                                    </p:anim>
                                    <p:anim calcmode="lin" valueType="num">
                                      <p:cBhvr>
                                        <p:cTn id="19" dur="500" fill="hold"/>
                                        <p:tgtEl>
                                          <p:spTgt spid="8"/>
                                        </p:tgtEl>
                                        <p:attrNameLst>
                                          <p:attrName>ppt_y</p:attrName>
                                        </p:attrNameLst>
                                      </p:cBhvr>
                                      <p:tavLst>
                                        <p:tav tm="0">
                                          <p:val>
                                            <p:strVal val="#ppt_y"/>
                                          </p:val>
                                        </p:tav>
                                        <p:tav tm="100000">
                                          <p:val>
                                            <p:strVal val="#ppt_y"/>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slide(fromBottom)">
                                      <p:cBhvr>
                                        <p:cTn id="30" dur="500"/>
                                        <p:tgtEl>
                                          <p:spTgt spid="30"/>
                                        </p:tgtEl>
                                      </p:cBhvr>
                                    </p:animEffect>
                                  </p:childTnLst>
                                </p:cTn>
                              </p:par>
                            </p:childTnLst>
                          </p:cTn>
                        </p:par>
                        <p:par>
                          <p:cTn id="31" fill="hold">
                            <p:stCondLst>
                              <p:cond delay="500"/>
                            </p:stCondLst>
                            <p:childTnLst>
                              <p:par>
                                <p:cTn id="32" presetID="12" presetClass="entr" presetSubtype="4"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slide(fromBottom)">
                                      <p:cBhvr>
                                        <p:cTn id="34" dur="500"/>
                                        <p:tgtEl>
                                          <p:spTgt spid="31"/>
                                        </p:tgtEl>
                                      </p:cBhvr>
                                    </p:animEffect>
                                  </p:childTnLst>
                                </p:cTn>
                              </p:par>
                            </p:childTnLst>
                          </p:cTn>
                        </p:par>
                        <p:par>
                          <p:cTn id="35" fill="hold">
                            <p:stCondLst>
                              <p:cond delay="1000"/>
                            </p:stCondLst>
                            <p:childTnLst>
                              <p:par>
                                <p:cTn id="36" presetID="12" presetClass="entr" presetSubtype="4"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slide(fromBottom)">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2050"/>
                                        </p:tgtEl>
                                        <p:attrNameLst>
                                          <p:attrName>style.visibility</p:attrName>
                                        </p:attrNameLst>
                                      </p:cBhvr>
                                      <p:to>
                                        <p:strVal val="visible"/>
                                      </p:to>
                                    </p:set>
                                    <p:animEffect transition="in" filter="slide(fromBottom)">
                                      <p:cBhvr>
                                        <p:cTn id="43" dur="500"/>
                                        <p:tgtEl>
                                          <p:spTgt spid="2050"/>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2056"/>
                                        </p:tgtEl>
                                        <p:attrNameLst>
                                          <p:attrName>style.visibility</p:attrName>
                                        </p:attrNameLst>
                                      </p:cBhvr>
                                      <p:to>
                                        <p:strVal val="visible"/>
                                      </p:to>
                                    </p:set>
                                    <p:animEffect transition="in" filter="slide(fromBottom)">
                                      <p:cBhvr>
                                        <p:cTn id="47" dur="500"/>
                                        <p:tgtEl>
                                          <p:spTgt spid="2056"/>
                                        </p:tgtEl>
                                      </p:cBhvr>
                                    </p:animEffect>
                                  </p:childTnLst>
                                </p:cTn>
                              </p:par>
                            </p:childTnLst>
                          </p:cTn>
                        </p:par>
                        <p:par>
                          <p:cTn id="48" fill="hold">
                            <p:stCondLst>
                              <p:cond delay="1000"/>
                            </p:stCondLst>
                            <p:childTnLst>
                              <p:par>
                                <p:cTn id="49" presetID="12" presetClass="entr" presetSubtype="4" fill="hold" nodeType="afterEffect">
                                  <p:stCondLst>
                                    <p:cond delay="0"/>
                                  </p:stCondLst>
                                  <p:childTnLst>
                                    <p:set>
                                      <p:cBhvr>
                                        <p:cTn id="50" dur="1" fill="hold">
                                          <p:stCondLst>
                                            <p:cond delay="0"/>
                                          </p:stCondLst>
                                        </p:cTn>
                                        <p:tgtEl>
                                          <p:spTgt spid="2052"/>
                                        </p:tgtEl>
                                        <p:attrNameLst>
                                          <p:attrName>style.visibility</p:attrName>
                                        </p:attrNameLst>
                                      </p:cBhvr>
                                      <p:to>
                                        <p:strVal val="visible"/>
                                      </p:to>
                                    </p:set>
                                    <p:animEffect transition="in" filter="slide(fromBottom)">
                                      <p:cBhvr>
                                        <p:cTn id="51" dur="500"/>
                                        <p:tgtEl>
                                          <p:spTgt spid="2052"/>
                                        </p:tgtEl>
                                      </p:cBhvr>
                                    </p:animEffect>
                                  </p:childTnLst>
                                </p:cTn>
                              </p:par>
                            </p:childTnLst>
                          </p:cTn>
                        </p:par>
                        <p:par>
                          <p:cTn id="52" fill="hold">
                            <p:stCondLst>
                              <p:cond delay="1500"/>
                            </p:stCondLst>
                            <p:childTnLst>
                              <p:par>
                                <p:cTn id="53" presetID="12" presetClass="entr" presetSubtype="4" fill="hold" nodeType="afterEffect">
                                  <p:stCondLst>
                                    <p:cond delay="0"/>
                                  </p:stCondLst>
                                  <p:childTnLst>
                                    <p:set>
                                      <p:cBhvr>
                                        <p:cTn id="54" dur="1" fill="hold">
                                          <p:stCondLst>
                                            <p:cond delay="0"/>
                                          </p:stCondLst>
                                        </p:cTn>
                                        <p:tgtEl>
                                          <p:spTgt spid="2058"/>
                                        </p:tgtEl>
                                        <p:attrNameLst>
                                          <p:attrName>style.visibility</p:attrName>
                                        </p:attrNameLst>
                                      </p:cBhvr>
                                      <p:to>
                                        <p:strVal val="visible"/>
                                      </p:to>
                                    </p:set>
                                    <p:animEffect transition="in" filter="slide(fromBottom)">
                                      <p:cBhvr>
                                        <p:cTn id="55" dur="500"/>
                                        <p:tgtEl>
                                          <p:spTgt spid="2058"/>
                                        </p:tgtEl>
                                      </p:cBhvr>
                                    </p:animEffect>
                                  </p:childTnLst>
                                </p:cTn>
                              </p:par>
                            </p:childTnLst>
                          </p:cTn>
                        </p:par>
                        <p:par>
                          <p:cTn id="56" fill="hold">
                            <p:stCondLst>
                              <p:cond delay="2000"/>
                            </p:stCondLst>
                            <p:childTnLst>
                              <p:par>
                                <p:cTn id="57" presetID="12" presetClass="entr" presetSubtype="4"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slide(fromBottom)">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à coins arrondis 88"/>
          <p:cNvSpPr/>
          <p:nvPr/>
        </p:nvSpPr>
        <p:spPr>
          <a:xfrm>
            <a:off x="399323" y="3916960"/>
            <a:ext cx="3196698" cy="2384583"/>
          </a:xfrm>
          <a:prstGeom prst="roundRect">
            <a:avLst/>
          </a:prstGeom>
          <a:solidFill>
            <a:srgbClr val="D2EEC0"/>
          </a:solidFill>
          <a:ln w="6350">
            <a:prstDash val="solid"/>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 19"/>
          <p:cNvGrpSpPr>
            <a:grpSpLocks/>
          </p:cNvGrpSpPr>
          <p:nvPr/>
        </p:nvGrpSpPr>
        <p:grpSpPr bwMode="auto">
          <a:xfrm>
            <a:off x="1628969" y="254478"/>
            <a:ext cx="8607435" cy="576262"/>
            <a:chOff x="158" y="300"/>
            <a:chExt cx="5738" cy="363"/>
          </a:xfrm>
        </p:grpSpPr>
        <p:sp>
          <p:nvSpPr>
            <p:cNvPr id="3" name="Rectangle 2"/>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4" name="Rectangle 3"/>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Réalisation</a:t>
              </a:r>
            </a:p>
          </p:txBody>
        </p:sp>
      </p:grpSp>
      <p:sp>
        <p:nvSpPr>
          <p:cNvPr id="7" name="Text Box 15"/>
          <p:cNvSpPr txBox="1">
            <a:spLocks noChangeArrowheads="1"/>
          </p:cNvSpPr>
          <p:nvPr/>
        </p:nvSpPr>
        <p:spPr bwMode="auto">
          <a:xfrm>
            <a:off x="7192370" y="1026382"/>
            <a:ext cx="4673877"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Architecture </a:t>
            </a: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utilisée</a:t>
            </a:r>
          </a:p>
        </p:txBody>
      </p:sp>
      <p:sp>
        <p:nvSpPr>
          <p:cNvPr id="44" name="ZoneTexte 43"/>
          <p:cNvSpPr txBox="1"/>
          <p:nvPr/>
        </p:nvSpPr>
        <p:spPr>
          <a:xfrm>
            <a:off x="1006095" y="2029958"/>
            <a:ext cx="2058300" cy="369332"/>
          </a:xfrm>
          <a:prstGeom prst="rect">
            <a:avLst/>
          </a:prstGeom>
          <a:noFill/>
        </p:spPr>
        <p:txBody>
          <a:bodyPr wrap="square" rtlCol="0">
            <a:spAutoFit/>
          </a:bodyPr>
          <a:lstStyle/>
          <a:p>
            <a:r>
              <a:rPr lang="fr-FR" dirty="0" smtClean="0">
                <a:latin typeface="Times New Roman" pitchFamily="18" charset="0"/>
                <a:cs typeface="Times New Roman" pitchFamily="18" charset="0"/>
              </a:rPr>
              <a:t>Réponse JSON</a:t>
            </a:r>
            <a:endParaRPr lang="fr-FR" dirty="0">
              <a:latin typeface="Times New Roman" pitchFamily="18" charset="0"/>
              <a:cs typeface="Times New Roman" pitchFamily="18" charset="0"/>
            </a:endParaRPr>
          </a:p>
        </p:txBody>
      </p:sp>
      <p:sp>
        <p:nvSpPr>
          <p:cNvPr id="45" name="ZoneTexte 44"/>
          <p:cNvSpPr txBox="1"/>
          <p:nvPr/>
        </p:nvSpPr>
        <p:spPr>
          <a:xfrm>
            <a:off x="2567204" y="2812063"/>
            <a:ext cx="1213872" cy="369332"/>
          </a:xfrm>
          <a:prstGeom prst="rect">
            <a:avLst/>
          </a:prstGeom>
          <a:noFill/>
        </p:spPr>
        <p:txBody>
          <a:bodyPr wrap="square" rtlCol="0">
            <a:spAutoFit/>
          </a:bodyPr>
          <a:lstStyle/>
          <a:p>
            <a:r>
              <a:rPr lang="fr-FR" dirty="0" smtClean="0"/>
              <a:t>Requête</a:t>
            </a:r>
            <a:endParaRPr lang="fr-FR" dirty="0"/>
          </a:p>
        </p:txBody>
      </p:sp>
      <p:grpSp>
        <p:nvGrpSpPr>
          <p:cNvPr id="46" name="Groupe 45"/>
          <p:cNvGrpSpPr/>
          <p:nvPr/>
        </p:nvGrpSpPr>
        <p:grpSpPr>
          <a:xfrm>
            <a:off x="9358362" y="2050184"/>
            <a:ext cx="2404536" cy="1242893"/>
            <a:chOff x="9126133" y="2050184"/>
            <a:chExt cx="2808761" cy="1242893"/>
          </a:xfrm>
        </p:grpSpPr>
        <p:sp>
          <p:nvSpPr>
            <p:cNvPr id="47" name="Rectangle à coins arrondis 46"/>
            <p:cNvSpPr/>
            <p:nvPr/>
          </p:nvSpPr>
          <p:spPr>
            <a:xfrm>
              <a:off x="9126133" y="2050184"/>
              <a:ext cx="2808761" cy="1242893"/>
            </a:xfrm>
            <a:prstGeom prst="roundRect">
              <a:avLst/>
            </a:prstGeom>
            <a:solidFill>
              <a:srgbClr val="E2C5A8"/>
            </a:solidFill>
            <a:ln w="6350">
              <a:prstDash val="solid"/>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à coins arrondis 47"/>
            <p:cNvSpPr/>
            <p:nvPr/>
          </p:nvSpPr>
          <p:spPr>
            <a:xfrm>
              <a:off x="9283304" y="2167334"/>
              <a:ext cx="2427438" cy="949897"/>
            </a:xfrm>
            <a:prstGeom prst="roundRect">
              <a:avLst/>
            </a:prstGeom>
            <a:solidFill>
              <a:srgbClr val="996633"/>
            </a:solidFill>
            <a:ln>
              <a:solidFill>
                <a:srgbClr val="6633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latin typeface="Times New Roman" pitchFamily="18" charset="0"/>
                  <a:cs typeface="Times New Roman" pitchFamily="18" charset="0"/>
                </a:rPr>
                <a:t>API GOOGLE (Géolocalisation)</a:t>
              </a:r>
              <a:endParaRPr lang="fr-FR" dirty="0">
                <a:latin typeface="Times New Roman" pitchFamily="18" charset="0"/>
                <a:cs typeface="Times New Roman" pitchFamily="18" charset="0"/>
              </a:endParaRPr>
            </a:p>
          </p:txBody>
        </p:sp>
      </p:grpSp>
      <p:grpSp>
        <p:nvGrpSpPr>
          <p:cNvPr id="49" name="Groupe 48"/>
          <p:cNvGrpSpPr/>
          <p:nvPr/>
        </p:nvGrpSpPr>
        <p:grpSpPr>
          <a:xfrm>
            <a:off x="3915159" y="1604480"/>
            <a:ext cx="4791689" cy="2579597"/>
            <a:chOff x="3914964" y="1264578"/>
            <a:chExt cx="4044462" cy="2426677"/>
          </a:xfrm>
          <a:solidFill>
            <a:srgbClr val="2DD7FF"/>
          </a:solidFill>
        </p:grpSpPr>
        <p:sp>
          <p:nvSpPr>
            <p:cNvPr id="50" name="Rectangle à coins arrondis 49"/>
            <p:cNvSpPr/>
            <p:nvPr/>
          </p:nvSpPr>
          <p:spPr>
            <a:xfrm>
              <a:off x="3914964" y="1264578"/>
              <a:ext cx="4044462" cy="2426677"/>
            </a:xfrm>
            <a:prstGeom prst="roundRect">
              <a:avLst/>
            </a:prstGeom>
            <a:solidFill>
              <a:srgbClr val="B9F2FF"/>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51" name="Rectangle à coins arrondis 50"/>
            <p:cNvSpPr/>
            <p:nvPr/>
          </p:nvSpPr>
          <p:spPr>
            <a:xfrm>
              <a:off x="4069169" y="1473950"/>
              <a:ext cx="3755985" cy="2050951"/>
            </a:xfrm>
            <a:prstGeom prst="roundRect">
              <a:avLst/>
            </a:prstGeom>
            <a:solidFill>
              <a:srgbClr val="B9F2FF"/>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à coins arrondis 51"/>
            <p:cNvSpPr/>
            <p:nvPr/>
          </p:nvSpPr>
          <p:spPr>
            <a:xfrm>
              <a:off x="4842177" y="1318254"/>
              <a:ext cx="2051718" cy="477324"/>
            </a:xfrm>
            <a:prstGeom prst="roundRect">
              <a:avLst/>
            </a:prstGeom>
            <a:solidFill>
              <a:srgbClr val="00B7E2"/>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400" dirty="0" smtClean="0">
                  <a:latin typeface="Times New Roman" pitchFamily="18" charset="0"/>
                  <a:cs typeface="Times New Roman" pitchFamily="18" charset="0"/>
                </a:rPr>
                <a:t>Serveur web</a:t>
              </a:r>
              <a:endParaRPr lang="fr-FR" sz="2400" dirty="0">
                <a:latin typeface="Times New Roman" pitchFamily="18" charset="0"/>
                <a:cs typeface="Times New Roman" pitchFamily="18" charset="0"/>
              </a:endParaRPr>
            </a:p>
          </p:txBody>
        </p:sp>
      </p:grpSp>
      <p:sp>
        <p:nvSpPr>
          <p:cNvPr id="53" name="Rectangle à coins arrondis 52"/>
          <p:cNvSpPr/>
          <p:nvPr/>
        </p:nvSpPr>
        <p:spPr>
          <a:xfrm>
            <a:off x="4419981" y="3197738"/>
            <a:ext cx="1447994" cy="675331"/>
          </a:xfrm>
          <a:prstGeom prst="roundRect">
            <a:avLst/>
          </a:prstGeom>
          <a:solidFill>
            <a:srgbClr val="8DC2C5"/>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000" dirty="0" smtClean="0">
                <a:latin typeface="Times New Roman" pitchFamily="18" charset="0"/>
                <a:cs typeface="Times New Roman" pitchFamily="18" charset="0"/>
              </a:rPr>
              <a:t>Services &amp; plug-in</a:t>
            </a:r>
            <a:endParaRPr lang="fr-FR" sz="2000" dirty="0">
              <a:latin typeface="Times New Roman" pitchFamily="18" charset="0"/>
              <a:cs typeface="Times New Roman" pitchFamily="18" charset="0"/>
            </a:endParaRPr>
          </a:p>
        </p:txBody>
      </p:sp>
      <p:sp>
        <p:nvSpPr>
          <p:cNvPr id="54" name="Rectangle à coins arrondis 53"/>
          <p:cNvSpPr/>
          <p:nvPr/>
        </p:nvSpPr>
        <p:spPr>
          <a:xfrm>
            <a:off x="6950994" y="3273709"/>
            <a:ext cx="1378811" cy="561239"/>
          </a:xfrm>
          <a:prstGeom prst="roundRect">
            <a:avLst/>
          </a:prstGeom>
          <a:solidFill>
            <a:srgbClr val="0ACFF6"/>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000" dirty="0" smtClean="0">
                <a:latin typeface="Times New Roman" pitchFamily="18" charset="0"/>
                <a:cs typeface="Times New Roman" pitchFamily="18" charset="0"/>
              </a:rPr>
              <a:t>Modèle</a:t>
            </a:r>
            <a:endParaRPr lang="fr-FR" sz="2000" dirty="0">
              <a:latin typeface="Times New Roman" pitchFamily="18" charset="0"/>
              <a:cs typeface="Times New Roman" pitchFamily="18" charset="0"/>
            </a:endParaRPr>
          </a:p>
        </p:txBody>
      </p:sp>
      <p:sp>
        <p:nvSpPr>
          <p:cNvPr id="55" name="Rectangle à coins arrondis 54"/>
          <p:cNvSpPr/>
          <p:nvPr/>
        </p:nvSpPr>
        <p:spPr>
          <a:xfrm>
            <a:off x="5440290" y="2344594"/>
            <a:ext cx="1855409" cy="610696"/>
          </a:xfrm>
          <a:prstGeom prst="roundRect">
            <a:avLst/>
          </a:prstGeom>
          <a:solidFill>
            <a:srgbClr val="FF99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400" dirty="0" smtClean="0">
                <a:latin typeface="Times New Roman" pitchFamily="18" charset="0"/>
                <a:cs typeface="Times New Roman" pitchFamily="18" charset="0"/>
              </a:rPr>
              <a:t>Contrôleurs</a:t>
            </a:r>
            <a:endParaRPr lang="fr-FR" sz="2400" dirty="0">
              <a:latin typeface="Times New Roman" pitchFamily="18" charset="0"/>
              <a:cs typeface="Times New Roman" pitchFamily="18" charset="0"/>
            </a:endParaRPr>
          </a:p>
        </p:txBody>
      </p:sp>
      <p:grpSp>
        <p:nvGrpSpPr>
          <p:cNvPr id="56" name="Groupe 55"/>
          <p:cNvGrpSpPr/>
          <p:nvPr/>
        </p:nvGrpSpPr>
        <p:grpSpPr>
          <a:xfrm>
            <a:off x="6404842" y="4646755"/>
            <a:ext cx="2883877" cy="1377254"/>
            <a:chOff x="6215467" y="5233694"/>
            <a:chExt cx="2883877" cy="1377254"/>
          </a:xfrm>
        </p:grpSpPr>
        <p:sp>
          <p:nvSpPr>
            <p:cNvPr id="57" name="Rectangle à coins arrondis 56"/>
            <p:cNvSpPr/>
            <p:nvPr/>
          </p:nvSpPr>
          <p:spPr>
            <a:xfrm>
              <a:off x="6215467" y="5233694"/>
              <a:ext cx="2883877" cy="1377254"/>
            </a:xfrm>
            <a:prstGeom prst="roundRect">
              <a:avLst/>
            </a:prstGeom>
            <a:solidFill>
              <a:srgbClr val="FFE7E7"/>
            </a:solidFill>
            <a:ln w="6350">
              <a:prstDash val="solid"/>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8" name="Rectangle à coins arrondis 57"/>
            <p:cNvSpPr/>
            <p:nvPr/>
          </p:nvSpPr>
          <p:spPr>
            <a:xfrm>
              <a:off x="6460805" y="5340927"/>
              <a:ext cx="2359374" cy="519112"/>
            </a:xfrm>
            <a:prstGeom prst="roundRect">
              <a:avLst/>
            </a:prstGeom>
            <a:solidFill>
              <a:srgbClr val="C80043"/>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000" dirty="0" smtClean="0">
                  <a:latin typeface="Times New Roman" pitchFamily="18" charset="0"/>
                  <a:cs typeface="Times New Roman" pitchFamily="18" charset="0"/>
                </a:rPr>
                <a:t>Base de données</a:t>
              </a:r>
              <a:endParaRPr lang="fr-FR" sz="2000" dirty="0">
                <a:latin typeface="Times New Roman" pitchFamily="18" charset="0"/>
                <a:cs typeface="Times New Roman" pitchFamily="18" charset="0"/>
              </a:endParaRPr>
            </a:p>
          </p:txBody>
        </p:sp>
      </p:grpSp>
      <p:sp>
        <p:nvSpPr>
          <p:cNvPr id="59" name="ZoneTexte 58"/>
          <p:cNvSpPr txBox="1"/>
          <p:nvPr/>
        </p:nvSpPr>
        <p:spPr>
          <a:xfrm>
            <a:off x="7030274" y="5378622"/>
            <a:ext cx="1605176" cy="400110"/>
          </a:xfrm>
          <a:prstGeom prst="rect">
            <a:avLst/>
          </a:prstGeom>
          <a:solidFill>
            <a:srgbClr val="FF9999"/>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fr-FR" sz="2000" b="1" dirty="0" smtClean="0">
                <a:latin typeface="Times New Roman" pitchFamily="18" charset="0"/>
                <a:cs typeface="Times New Roman" pitchFamily="18" charset="0"/>
              </a:rPr>
              <a:t>SFAXSHOP</a:t>
            </a:r>
            <a:endParaRPr lang="fr-FR" sz="2000" b="1" dirty="0">
              <a:latin typeface="Times New Roman" pitchFamily="18" charset="0"/>
              <a:cs typeface="Times New Roman" pitchFamily="18" charset="0"/>
            </a:endParaRPr>
          </a:p>
        </p:txBody>
      </p:sp>
      <p:sp>
        <p:nvSpPr>
          <p:cNvPr id="62" name="Rectangle à coins arrondis 61"/>
          <p:cNvSpPr/>
          <p:nvPr/>
        </p:nvSpPr>
        <p:spPr>
          <a:xfrm>
            <a:off x="1088200" y="4448886"/>
            <a:ext cx="1764936" cy="309840"/>
          </a:xfrm>
          <a:prstGeom prst="roundRect">
            <a:avLst/>
          </a:prstGeom>
          <a:solidFill>
            <a:srgbClr val="A9D18E"/>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300" b="1" dirty="0" smtClean="0">
                <a:solidFill>
                  <a:schemeClr val="bg1"/>
                </a:solidFill>
                <a:latin typeface="Times New Roman" pitchFamily="18" charset="0"/>
                <a:cs typeface="Times New Roman" pitchFamily="18" charset="0"/>
              </a:rPr>
              <a:t>Phone Gap</a:t>
            </a:r>
            <a:endParaRPr lang="fr-FR" sz="2300" b="1" dirty="0">
              <a:solidFill>
                <a:schemeClr val="bg1"/>
              </a:solidFill>
              <a:latin typeface="Times New Roman" pitchFamily="18" charset="0"/>
              <a:cs typeface="Times New Roman" pitchFamily="18" charset="0"/>
            </a:endParaRPr>
          </a:p>
        </p:txBody>
      </p:sp>
      <p:sp>
        <p:nvSpPr>
          <p:cNvPr id="63" name="Rectangle à coins arrondis 62"/>
          <p:cNvSpPr/>
          <p:nvPr/>
        </p:nvSpPr>
        <p:spPr>
          <a:xfrm>
            <a:off x="1621133" y="5044748"/>
            <a:ext cx="946071" cy="333874"/>
          </a:xfrm>
          <a:prstGeom prst="roundRect">
            <a:avLst/>
          </a:prstGeom>
          <a:solidFill>
            <a:srgbClr val="ED7D3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smtClean="0">
                <a:solidFill>
                  <a:schemeClr val="bg1"/>
                </a:solidFill>
                <a:latin typeface="Times New Roman" pitchFamily="18" charset="0"/>
                <a:ea typeface="Dotum" pitchFamily="34" charset="-127"/>
                <a:cs typeface="Times New Roman" pitchFamily="18" charset="0"/>
              </a:rPr>
              <a:t>SDK</a:t>
            </a:r>
            <a:endParaRPr lang="fr-FR" sz="2400" dirty="0">
              <a:solidFill>
                <a:schemeClr val="bg1"/>
              </a:solidFill>
              <a:latin typeface="Times New Roman" pitchFamily="18" charset="0"/>
              <a:ea typeface="Dotum" pitchFamily="34" charset="-127"/>
              <a:cs typeface="Times New Roman" pitchFamily="18" charset="0"/>
            </a:endParaRPr>
          </a:p>
        </p:txBody>
      </p:sp>
      <p:sp>
        <p:nvSpPr>
          <p:cNvPr id="64" name="Rectangle à coins arrondis 63"/>
          <p:cNvSpPr/>
          <p:nvPr/>
        </p:nvSpPr>
        <p:spPr>
          <a:xfrm>
            <a:off x="797095" y="5619299"/>
            <a:ext cx="1153636" cy="573090"/>
          </a:xfrm>
          <a:prstGeom prst="roundRect">
            <a:avLst/>
          </a:prstGeom>
          <a:solidFill>
            <a:srgbClr val="FFD966"/>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latin typeface="Times New Roman" pitchFamily="18" charset="0"/>
                <a:cs typeface="Times New Roman" pitchFamily="18" charset="0"/>
              </a:rPr>
              <a:t>Native Android</a:t>
            </a:r>
            <a:endParaRPr lang="fr-FR" sz="2000" dirty="0">
              <a:latin typeface="Times New Roman" pitchFamily="18" charset="0"/>
              <a:cs typeface="Times New Roman" pitchFamily="18" charset="0"/>
            </a:endParaRPr>
          </a:p>
        </p:txBody>
      </p:sp>
      <p:sp>
        <p:nvSpPr>
          <p:cNvPr id="65" name="Rectangle à coins arrondis 64"/>
          <p:cNvSpPr/>
          <p:nvPr/>
        </p:nvSpPr>
        <p:spPr>
          <a:xfrm>
            <a:off x="2224288" y="5636289"/>
            <a:ext cx="1112311" cy="573090"/>
          </a:xfrm>
          <a:prstGeom prst="roundRect">
            <a:avLst/>
          </a:prstGeom>
          <a:solidFill>
            <a:srgbClr val="FFD966"/>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000" dirty="0" smtClean="0">
                <a:latin typeface="Times New Roman" pitchFamily="18" charset="0"/>
                <a:cs typeface="Times New Roman" pitchFamily="18" charset="0"/>
              </a:rPr>
              <a:t>Native iPhone</a:t>
            </a:r>
            <a:endParaRPr lang="fr-FR" sz="2000" dirty="0">
              <a:latin typeface="Times New Roman" pitchFamily="18" charset="0"/>
              <a:cs typeface="Times New Roman" pitchFamily="18" charset="0"/>
            </a:endParaRPr>
          </a:p>
        </p:txBody>
      </p:sp>
      <p:cxnSp>
        <p:nvCxnSpPr>
          <p:cNvPr id="66" name="Connecteur droit avec flèche 65"/>
          <p:cNvCxnSpPr/>
          <p:nvPr/>
        </p:nvCxnSpPr>
        <p:spPr>
          <a:xfrm flipV="1">
            <a:off x="5230573" y="2957610"/>
            <a:ext cx="554306" cy="31391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66"/>
          <p:cNvCxnSpPr>
            <a:endCxn id="54" idx="0"/>
          </p:cNvCxnSpPr>
          <p:nvPr/>
        </p:nvCxnSpPr>
        <p:spPr>
          <a:xfrm>
            <a:off x="7006491" y="2976078"/>
            <a:ext cx="633909" cy="29763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68" name="Connecteur droit avec flèche 67"/>
          <p:cNvCxnSpPr/>
          <p:nvPr/>
        </p:nvCxnSpPr>
        <p:spPr>
          <a:xfrm>
            <a:off x="5877343" y="3555721"/>
            <a:ext cx="105499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9" name="Connecteur droit avec flèche 68"/>
          <p:cNvCxnSpPr/>
          <p:nvPr/>
        </p:nvCxnSpPr>
        <p:spPr>
          <a:xfrm flipH="1">
            <a:off x="7871739" y="2797757"/>
            <a:ext cx="148662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69"/>
          <p:cNvCxnSpPr/>
          <p:nvPr/>
        </p:nvCxnSpPr>
        <p:spPr>
          <a:xfrm>
            <a:off x="7315655" y="2478271"/>
            <a:ext cx="2053568" cy="593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1" name="Connecteur droit avec flèche 70"/>
          <p:cNvCxnSpPr/>
          <p:nvPr/>
        </p:nvCxnSpPr>
        <p:spPr>
          <a:xfrm flipV="1">
            <a:off x="7871739" y="3854317"/>
            <a:ext cx="981" cy="98296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72" name="Connecteur en angle 71"/>
          <p:cNvCxnSpPr/>
          <p:nvPr/>
        </p:nvCxnSpPr>
        <p:spPr>
          <a:xfrm flipV="1">
            <a:off x="2380044" y="2833752"/>
            <a:ext cx="3088057" cy="1061519"/>
          </a:xfrm>
          <a:prstGeom prst="bentConnector3">
            <a:avLst>
              <a:gd name="adj1" fmla="val 501"/>
            </a:avLst>
          </a:prstGeom>
          <a:ln w="57150">
            <a:tailEnd type="triangle"/>
          </a:ln>
        </p:spPr>
        <p:style>
          <a:lnRef idx="1">
            <a:schemeClr val="dk1"/>
          </a:lnRef>
          <a:fillRef idx="0">
            <a:schemeClr val="dk1"/>
          </a:fillRef>
          <a:effectRef idx="0">
            <a:schemeClr val="dk1"/>
          </a:effectRef>
          <a:fontRef idx="minor">
            <a:schemeClr val="tx1"/>
          </a:fontRef>
        </p:style>
      </p:cxnSp>
      <p:cxnSp>
        <p:nvCxnSpPr>
          <p:cNvPr id="73" name="Connecteur en angle 72"/>
          <p:cNvCxnSpPr/>
          <p:nvPr/>
        </p:nvCxnSpPr>
        <p:spPr>
          <a:xfrm rot="10800000" flipV="1">
            <a:off x="1024683" y="2451824"/>
            <a:ext cx="4426112" cy="1513334"/>
          </a:xfrm>
          <a:prstGeom prst="bentConnector3">
            <a:avLst>
              <a:gd name="adj1" fmla="val 99655"/>
            </a:avLst>
          </a:prstGeom>
          <a:ln w="57150">
            <a:tailEnd type="triangle"/>
          </a:ln>
        </p:spPr>
        <p:style>
          <a:lnRef idx="1">
            <a:schemeClr val="dk1"/>
          </a:lnRef>
          <a:fillRef idx="0">
            <a:schemeClr val="dk1"/>
          </a:fillRef>
          <a:effectRef idx="0">
            <a:schemeClr val="dk1"/>
          </a:effectRef>
          <a:fontRef idx="minor">
            <a:schemeClr val="tx1"/>
          </a:fontRef>
        </p:style>
      </p:cxnSp>
      <p:cxnSp>
        <p:nvCxnSpPr>
          <p:cNvPr id="74" name="Connecteur droit avec flèche 73"/>
          <p:cNvCxnSpPr>
            <a:stCxn id="62" idx="2"/>
          </p:cNvCxnSpPr>
          <p:nvPr/>
        </p:nvCxnSpPr>
        <p:spPr>
          <a:xfrm>
            <a:off x="1970668" y="4758726"/>
            <a:ext cx="83229" cy="30302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5" name="Connecteur droit avec flèche 74"/>
          <p:cNvCxnSpPr/>
          <p:nvPr/>
        </p:nvCxnSpPr>
        <p:spPr>
          <a:xfrm>
            <a:off x="2377372" y="5353842"/>
            <a:ext cx="143593" cy="23288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6" name="Connecteur droit avec flèche 75"/>
          <p:cNvCxnSpPr/>
          <p:nvPr/>
        </p:nvCxnSpPr>
        <p:spPr>
          <a:xfrm flipH="1">
            <a:off x="1566066" y="5353842"/>
            <a:ext cx="184988" cy="2466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ZoneTexte 76"/>
          <p:cNvSpPr txBox="1"/>
          <p:nvPr/>
        </p:nvSpPr>
        <p:spPr>
          <a:xfrm>
            <a:off x="2216789" y="2459203"/>
            <a:ext cx="3203545" cy="346632"/>
          </a:xfrm>
          <a:prstGeom prst="rect">
            <a:avLst/>
          </a:prstGeom>
          <a:noFill/>
        </p:spPr>
        <p:txBody>
          <a:bodyPr wrap="square" rtlCol="0">
            <a:spAutoFit/>
          </a:bodyPr>
          <a:lstStyle/>
          <a:p>
            <a:r>
              <a:rPr lang="fr-FR" sz="1600" dirty="0" smtClean="0">
                <a:latin typeface="Times New Roman" pitchFamily="18" charset="0"/>
                <a:cs typeface="Times New Roman" pitchFamily="18" charset="0"/>
              </a:rPr>
              <a:t>nomApplication/Contrôleur/action</a:t>
            </a:r>
            <a:endParaRPr lang="fr-FR" sz="1600" dirty="0">
              <a:latin typeface="Times New Roman" pitchFamily="18" charset="0"/>
              <a:cs typeface="Times New Roman" pitchFamily="18" charset="0"/>
            </a:endParaRPr>
          </a:p>
        </p:txBody>
      </p:sp>
      <p:sp>
        <p:nvSpPr>
          <p:cNvPr id="78" name="Rectangle 77"/>
          <p:cNvSpPr/>
          <p:nvPr/>
        </p:nvSpPr>
        <p:spPr>
          <a:xfrm rot="16200000">
            <a:off x="1490754" y="3108930"/>
            <a:ext cx="1467068" cy="338554"/>
          </a:xfrm>
          <a:prstGeom prst="rect">
            <a:avLst/>
          </a:prstGeom>
        </p:spPr>
        <p:txBody>
          <a:bodyPr wrap="none">
            <a:spAutoFit/>
          </a:bodyPr>
          <a:lstStyle/>
          <a:p>
            <a:r>
              <a:rPr lang="fr-FR" sz="1600" dirty="0">
                <a:latin typeface="Times New Roman" pitchFamily="18" charset="0"/>
                <a:cs typeface="Times New Roman" pitchFamily="18" charset="0"/>
              </a:rPr>
              <a:t>https://IP:8080/</a:t>
            </a:r>
          </a:p>
        </p:txBody>
      </p:sp>
      <p:sp>
        <p:nvSpPr>
          <p:cNvPr id="79" name="ZoneTexte 78"/>
          <p:cNvSpPr txBox="1"/>
          <p:nvPr/>
        </p:nvSpPr>
        <p:spPr>
          <a:xfrm>
            <a:off x="8048988" y="2440748"/>
            <a:ext cx="1150295" cy="369332"/>
          </a:xfrm>
          <a:prstGeom prst="rect">
            <a:avLst/>
          </a:prstGeom>
          <a:noFill/>
        </p:spPr>
        <p:txBody>
          <a:bodyPr wrap="square" rtlCol="0">
            <a:spAutoFit/>
          </a:bodyPr>
          <a:lstStyle/>
          <a:p>
            <a:r>
              <a:rPr lang="fr-FR" dirty="0" smtClean="0">
                <a:latin typeface="Times New Roman" pitchFamily="18" charset="0"/>
                <a:cs typeface="Times New Roman" pitchFamily="18" charset="0"/>
              </a:rPr>
              <a:t>Réponse</a:t>
            </a:r>
            <a:endParaRPr lang="fr-FR" dirty="0">
              <a:latin typeface="Times New Roman" pitchFamily="18" charset="0"/>
              <a:cs typeface="Times New Roman" pitchFamily="18" charset="0"/>
            </a:endParaRPr>
          </a:p>
        </p:txBody>
      </p:sp>
      <p:sp>
        <p:nvSpPr>
          <p:cNvPr id="80" name="ZoneTexte 79"/>
          <p:cNvSpPr txBox="1"/>
          <p:nvPr/>
        </p:nvSpPr>
        <p:spPr>
          <a:xfrm>
            <a:off x="8023731" y="1861918"/>
            <a:ext cx="1048529" cy="923330"/>
          </a:xfrm>
          <a:prstGeom prst="rect">
            <a:avLst/>
          </a:prstGeom>
          <a:noFill/>
        </p:spPr>
        <p:txBody>
          <a:bodyPr wrap="square" rtlCol="0">
            <a:spAutoFit/>
          </a:bodyPr>
          <a:lstStyle/>
          <a:p>
            <a:r>
              <a:rPr lang="fr-FR" dirty="0" smtClean="0">
                <a:latin typeface="Times New Roman" pitchFamily="18" charset="0"/>
                <a:cs typeface="Times New Roman" pitchFamily="18" charset="0"/>
              </a:rPr>
              <a:t>Requête </a:t>
            </a:r>
            <a:r>
              <a:rPr lang="fr-FR" dirty="0">
                <a:latin typeface="Times New Roman" pitchFamily="18" charset="0"/>
                <a:cs typeface="Times New Roman" pitchFamily="18" charset="0"/>
              </a:rPr>
              <a:t>HTTP</a:t>
            </a:r>
          </a:p>
          <a:p>
            <a:endParaRPr lang="fr-FR" dirty="0"/>
          </a:p>
        </p:txBody>
      </p:sp>
      <p:sp>
        <p:nvSpPr>
          <p:cNvPr id="81" name="Ellipse 80"/>
          <p:cNvSpPr/>
          <p:nvPr/>
        </p:nvSpPr>
        <p:spPr>
          <a:xfrm>
            <a:off x="7153904" y="2332884"/>
            <a:ext cx="793307" cy="675592"/>
          </a:xfrm>
          <a:prstGeom prst="ellipse">
            <a:avLst/>
          </a:prstGeom>
          <a:solidFill>
            <a:srgbClr val="3366CC"/>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smtClean="0">
                <a:latin typeface="Times New Roman" pitchFamily="18" charset="0"/>
                <a:cs typeface="Times New Roman" pitchFamily="18" charset="0"/>
              </a:rPr>
              <a:t>WS</a:t>
            </a:r>
            <a:endParaRPr lang="fr-FR" dirty="0">
              <a:latin typeface="Times New Roman" pitchFamily="18" charset="0"/>
              <a:cs typeface="Times New Roman" pitchFamily="18" charset="0"/>
            </a:endParaRPr>
          </a:p>
        </p:txBody>
      </p:sp>
      <p:sp>
        <p:nvSpPr>
          <p:cNvPr id="82" name="ZoneTexte 81"/>
          <p:cNvSpPr txBox="1"/>
          <p:nvPr/>
        </p:nvSpPr>
        <p:spPr>
          <a:xfrm>
            <a:off x="2868740" y="4243058"/>
            <a:ext cx="1659931" cy="584775"/>
          </a:xfrm>
          <a:prstGeom prst="rect">
            <a:avLst/>
          </a:prstGeom>
          <a:noFill/>
        </p:spPr>
        <p:txBody>
          <a:bodyPr wrap="square" rtlCol="0">
            <a:spAutoFit/>
          </a:bodyPr>
          <a:lstStyle/>
          <a:p>
            <a:r>
              <a:rPr lang="fr-FR" sz="1600" dirty="0" smtClean="0">
                <a:latin typeface="Times New Roman" pitchFamily="18" charset="0"/>
                <a:cs typeface="Times New Roman" pitchFamily="18" charset="0"/>
              </a:rPr>
              <a:t>Consommation du </a:t>
            </a:r>
            <a:r>
              <a:rPr lang="fr-FR" sz="1600" dirty="0" err="1" smtClean="0">
                <a:latin typeface="Times New Roman" pitchFamily="18" charset="0"/>
                <a:cs typeface="Times New Roman" pitchFamily="18" charset="0"/>
              </a:rPr>
              <a:t>wS</a:t>
            </a:r>
            <a:endParaRPr lang="fr-FR" sz="1600" dirty="0">
              <a:latin typeface="Times New Roman" pitchFamily="18" charset="0"/>
              <a:cs typeface="Times New Roman" pitchFamily="18" charset="0"/>
            </a:endParaRPr>
          </a:p>
        </p:txBody>
      </p:sp>
      <p:sp>
        <p:nvSpPr>
          <p:cNvPr id="91" name="Rectangle à coins arrondis 90"/>
          <p:cNvSpPr/>
          <p:nvPr/>
        </p:nvSpPr>
        <p:spPr>
          <a:xfrm>
            <a:off x="1379642" y="3996575"/>
            <a:ext cx="1003459" cy="308132"/>
          </a:xfrm>
          <a:prstGeom prst="roundRect">
            <a:avLst/>
          </a:prstGeom>
          <a:solidFill>
            <a:srgbClr val="70AD47"/>
          </a:solidFill>
          <a:ln w="31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400" dirty="0">
                <a:latin typeface="Times New Roman" pitchFamily="18" charset="0"/>
                <a:cs typeface="Times New Roman" pitchFamily="18" charset="0"/>
              </a:rPr>
              <a:t>Client</a:t>
            </a:r>
          </a:p>
        </p:txBody>
      </p:sp>
      <p:sp>
        <p:nvSpPr>
          <p:cNvPr id="60"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17</a:t>
            </a:r>
            <a:endParaRPr lang="fr-FR" sz="2400" dirty="0">
              <a:solidFill>
                <a:srgbClr val="0000FF"/>
              </a:solidFill>
              <a:latin typeface="Times New Roman" pitchFamily="18" charset="0"/>
              <a:cs typeface="Times New Roman" pitchFamily="18" charset="0"/>
            </a:endParaRPr>
          </a:p>
        </p:txBody>
      </p:sp>
      <p:sp>
        <p:nvSpPr>
          <p:cNvPr id="61"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
        <p:nvSpPr>
          <p:cNvPr id="8" name="ZoneTexte 7"/>
          <p:cNvSpPr txBox="1"/>
          <p:nvPr/>
        </p:nvSpPr>
        <p:spPr>
          <a:xfrm>
            <a:off x="1487526" y="1323657"/>
            <a:ext cx="2460995" cy="369332"/>
          </a:xfrm>
          <a:prstGeom prst="rect">
            <a:avLst/>
          </a:prstGeom>
          <a:noFill/>
        </p:spPr>
        <p:txBody>
          <a:bodyPr wrap="none" rtlCol="0">
            <a:spAutoFit/>
          </a:bodyPr>
          <a:lstStyle/>
          <a:p>
            <a:pPr marL="285750" indent="-285750">
              <a:buFont typeface="Wingdings" panose="05000000000000000000" pitchFamily="2" charset="2"/>
              <a:buChar char="v"/>
            </a:pPr>
            <a:r>
              <a:rPr lang="fr-FR" dirty="0" smtClean="0"/>
              <a:t>Architecture </a:t>
            </a:r>
            <a:r>
              <a:rPr lang="fr-FR" dirty="0"/>
              <a:t>3</a:t>
            </a:r>
            <a:r>
              <a:rPr lang="fr-FR" dirty="0" smtClean="0"/>
              <a:t> Tiers</a:t>
            </a:r>
            <a:endParaRPr lang="fr-FR" dirty="0"/>
          </a:p>
        </p:txBody>
      </p:sp>
    </p:spTree>
    <p:extLst>
      <p:ext uri="{BB962C8B-B14F-4D97-AF65-F5344CB8AC3E}">
        <p14:creationId xmlns:p14="http://schemas.microsoft.com/office/powerpoint/2010/main" val="21941411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strVal val="#ppt_w*0.05"/>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anim calcmode="lin" valueType="num">
                                      <p:cBhvr>
                                        <p:cTn id="18" dur="500" fill="hold"/>
                                        <p:tgtEl>
                                          <p:spTgt spid="7"/>
                                        </p:tgtEl>
                                        <p:attrNameLst>
                                          <p:attrName>ppt_x</p:attrName>
                                        </p:attrNameLst>
                                      </p:cBhvr>
                                      <p:tavLst>
                                        <p:tav tm="0">
                                          <p:val>
                                            <p:strVal val="#ppt_x-.2"/>
                                          </p:val>
                                        </p:tav>
                                        <p:tav tm="100000">
                                          <p:val>
                                            <p:strVal val="#ppt_x"/>
                                          </p:val>
                                        </p:tav>
                                      </p:tavLst>
                                    </p:anim>
                                    <p:anim calcmode="lin" valueType="num">
                                      <p:cBhvr>
                                        <p:cTn id="19" dur="500" fill="hold"/>
                                        <p:tgtEl>
                                          <p:spTgt spid="7"/>
                                        </p:tgtEl>
                                        <p:attrNameLst>
                                          <p:attrName>ppt_y</p:attrName>
                                        </p:attrNameLst>
                                      </p:cBhvr>
                                      <p:tavLst>
                                        <p:tav tm="0">
                                          <p:val>
                                            <p:strVal val="#ppt_y"/>
                                          </p:val>
                                        </p:tav>
                                        <p:tav tm="100000">
                                          <p:val>
                                            <p:strVal val="#ppt_y"/>
                                          </p:val>
                                        </p:tav>
                                      </p:tavLst>
                                    </p:anim>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p:cTn id="38" dur="500" fill="hold"/>
                                        <p:tgtEl>
                                          <p:spTgt spid="62"/>
                                        </p:tgtEl>
                                        <p:attrNameLst>
                                          <p:attrName>ppt_w</p:attrName>
                                        </p:attrNameLst>
                                      </p:cBhvr>
                                      <p:tavLst>
                                        <p:tav tm="0">
                                          <p:val>
                                            <p:fltVal val="0"/>
                                          </p:val>
                                        </p:tav>
                                        <p:tav tm="100000">
                                          <p:val>
                                            <p:strVal val="#ppt_w"/>
                                          </p:val>
                                        </p:tav>
                                      </p:tavLst>
                                    </p:anim>
                                    <p:anim calcmode="lin" valueType="num">
                                      <p:cBhvr>
                                        <p:cTn id="39" dur="500" fill="hold"/>
                                        <p:tgtEl>
                                          <p:spTgt spid="62"/>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78"/>
                                        </p:tgtEl>
                                        <p:attrNameLst>
                                          <p:attrName>style.visibility</p:attrName>
                                        </p:attrNameLst>
                                      </p:cBhvr>
                                      <p:to>
                                        <p:strVal val="visible"/>
                                      </p:to>
                                    </p:set>
                                    <p:anim calcmode="lin" valueType="num">
                                      <p:cBhvr>
                                        <p:cTn id="58" dur="1000" fill="hold"/>
                                        <p:tgtEl>
                                          <p:spTgt spid="78"/>
                                        </p:tgtEl>
                                        <p:attrNameLst>
                                          <p:attrName>ppt_w</p:attrName>
                                        </p:attrNameLst>
                                      </p:cBhvr>
                                      <p:tavLst>
                                        <p:tav tm="0">
                                          <p:val>
                                            <p:strVal val="#ppt_w*0.70"/>
                                          </p:val>
                                        </p:tav>
                                        <p:tav tm="100000">
                                          <p:val>
                                            <p:strVal val="#ppt_w"/>
                                          </p:val>
                                        </p:tav>
                                      </p:tavLst>
                                    </p:anim>
                                    <p:anim calcmode="lin" valueType="num">
                                      <p:cBhvr>
                                        <p:cTn id="59" dur="1000" fill="hold"/>
                                        <p:tgtEl>
                                          <p:spTgt spid="78"/>
                                        </p:tgtEl>
                                        <p:attrNameLst>
                                          <p:attrName>ppt_h</p:attrName>
                                        </p:attrNameLst>
                                      </p:cBhvr>
                                      <p:tavLst>
                                        <p:tav tm="0">
                                          <p:val>
                                            <p:strVal val="#ppt_h"/>
                                          </p:val>
                                        </p:tav>
                                        <p:tav tm="100000">
                                          <p:val>
                                            <p:strVal val="#ppt_h"/>
                                          </p:val>
                                        </p:tav>
                                      </p:tavLst>
                                    </p:anim>
                                    <p:animEffect transition="in" filter="fade">
                                      <p:cBhvr>
                                        <p:cTn id="60" dur="10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55" presetClass="entr" presetSubtype="0" fill="hold" grpId="0" nodeType="clickEffect">
                                  <p:stCondLst>
                                    <p:cond delay="0"/>
                                  </p:stCondLst>
                                  <p:childTnLst>
                                    <p:set>
                                      <p:cBhvr>
                                        <p:cTn id="64" dur="1" fill="hold">
                                          <p:stCondLst>
                                            <p:cond delay="0"/>
                                          </p:stCondLst>
                                        </p:cTn>
                                        <p:tgtEl>
                                          <p:spTgt spid="77"/>
                                        </p:tgtEl>
                                        <p:attrNameLst>
                                          <p:attrName>style.visibility</p:attrName>
                                        </p:attrNameLst>
                                      </p:cBhvr>
                                      <p:to>
                                        <p:strVal val="visible"/>
                                      </p:to>
                                    </p:set>
                                    <p:anim calcmode="lin" valueType="num">
                                      <p:cBhvr>
                                        <p:cTn id="65" dur="1000" fill="hold"/>
                                        <p:tgtEl>
                                          <p:spTgt spid="77"/>
                                        </p:tgtEl>
                                        <p:attrNameLst>
                                          <p:attrName>ppt_w</p:attrName>
                                        </p:attrNameLst>
                                      </p:cBhvr>
                                      <p:tavLst>
                                        <p:tav tm="0">
                                          <p:val>
                                            <p:strVal val="#ppt_w*0.70"/>
                                          </p:val>
                                        </p:tav>
                                        <p:tav tm="100000">
                                          <p:val>
                                            <p:strVal val="#ppt_w"/>
                                          </p:val>
                                        </p:tav>
                                      </p:tavLst>
                                    </p:anim>
                                    <p:anim calcmode="lin" valueType="num">
                                      <p:cBhvr>
                                        <p:cTn id="66" dur="1000" fill="hold"/>
                                        <p:tgtEl>
                                          <p:spTgt spid="77"/>
                                        </p:tgtEl>
                                        <p:attrNameLst>
                                          <p:attrName>ppt_h</p:attrName>
                                        </p:attrNameLst>
                                      </p:cBhvr>
                                      <p:tavLst>
                                        <p:tav tm="0">
                                          <p:val>
                                            <p:strVal val="#ppt_h"/>
                                          </p:val>
                                        </p:tav>
                                        <p:tav tm="100000">
                                          <p:val>
                                            <p:strVal val="#ppt_h"/>
                                          </p:val>
                                        </p:tav>
                                      </p:tavLst>
                                    </p:anim>
                                    <p:animEffect transition="in" filter="fade">
                                      <p:cBhvr>
                                        <p:cTn id="67" dur="10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55" presetClass="entr" presetSubtype="0"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p:cTn id="72" dur="1000" fill="hold"/>
                                        <p:tgtEl>
                                          <p:spTgt spid="55"/>
                                        </p:tgtEl>
                                        <p:attrNameLst>
                                          <p:attrName>ppt_w</p:attrName>
                                        </p:attrNameLst>
                                      </p:cBhvr>
                                      <p:tavLst>
                                        <p:tav tm="0">
                                          <p:val>
                                            <p:strVal val="#ppt_w*0.70"/>
                                          </p:val>
                                        </p:tav>
                                        <p:tav tm="100000">
                                          <p:val>
                                            <p:strVal val="#ppt_w"/>
                                          </p:val>
                                        </p:tav>
                                      </p:tavLst>
                                    </p:anim>
                                    <p:anim calcmode="lin" valueType="num">
                                      <p:cBhvr>
                                        <p:cTn id="73" dur="1000" fill="hold"/>
                                        <p:tgtEl>
                                          <p:spTgt spid="55"/>
                                        </p:tgtEl>
                                        <p:attrNameLst>
                                          <p:attrName>ppt_h</p:attrName>
                                        </p:attrNameLst>
                                      </p:cBhvr>
                                      <p:tavLst>
                                        <p:tav tm="0">
                                          <p:val>
                                            <p:strVal val="#ppt_h"/>
                                          </p:val>
                                        </p:tav>
                                        <p:tav tm="100000">
                                          <p:val>
                                            <p:strVal val="#ppt_h"/>
                                          </p:val>
                                        </p:tav>
                                      </p:tavLst>
                                    </p:anim>
                                    <p:animEffect transition="in" filter="fade">
                                      <p:cBhvr>
                                        <p:cTn id="74" dur="10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p:cTn id="79" dur="1000" fill="hold"/>
                                        <p:tgtEl>
                                          <p:spTgt spid="81"/>
                                        </p:tgtEl>
                                        <p:attrNameLst>
                                          <p:attrName>ppt_w</p:attrName>
                                        </p:attrNameLst>
                                      </p:cBhvr>
                                      <p:tavLst>
                                        <p:tav tm="0">
                                          <p:val>
                                            <p:strVal val="#ppt_w*0.70"/>
                                          </p:val>
                                        </p:tav>
                                        <p:tav tm="100000">
                                          <p:val>
                                            <p:strVal val="#ppt_w"/>
                                          </p:val>
                                        </p:tav>
                                      </p:tavLst>
                                    </p:anim>
                                    <p:anim calcmode="lin" valueType="num">
                                      <p:cBhvr>
                                        <p:cTn id="80" dur="1000" fill="hold"/>
                                        <p:tgtEl>
                                          <p:spTgt spid="81"/>
                                        </p:tgtEl>
                                        <p:attrNameLst>
                                          <p:attrName>ppt_h</p:attrName>
                                        </p:attrNameLst>
                                      </p:cBhvr>
                                      <p:tavLst>
                                        <p:tav tm="0">
                                          <p:val>
                                            <p:strVal val="#ppt_h"/>
                                          </p:val>
                                        </p:tav>
                                        <p:tav tm="100000">
                                          <p:val>
                                            <p:strVal val="#ppt_h"/>
                                          </p:val>
                                        </p:tav>
                                      </p:tavLst>
                                    </p:anim>
                                    <p:animEffect transition="in" filter="fade">
                                      <p:cBhvr>
                                        <p:cTn id="81" dur="1000"/>
                                        <p:tgtEl>
                                          <p:spTgt spid="81"/>
                                        </p:tgtEl>
                                      </p:cBhvr>
                                    </p:animEffect>
                                  </p:childTnLst>
                                </p:cTn>
                              </p:par>
                            </p:childTnLst>
                          </p:cTn>
                        </p:par>
                      </p:childTnLst>
                    </p:cTn>
                  </p:par>
                  <p:par>
                    <p:cTn id="82" fill="hold">
                      <p:stCondLst>
                        <p:cond delay="indefinite"/>
                      </p:stCondLst>
                      <p:childTnLst>
                        <p:par>
                          <p:cTn id="83" fill="hold">
                            <p:stCondLst>
                              <p:cond delay="0"/>
                            </p:stCondLst>
                            <p:childTnLst>
                              <p:par>
                                <p:cTn id="84" presetID="23" presetClass="entr" presetSubtype="16" fill="hold" nodeType="click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p:cTn id="86" dur="500" fill="hold"/>
                                        <p:tgtEl>
                                          <p:spTgt spid="70"/>
                                        </p:tgtEl>
                                        <p:attrNameLst>
                                          <p:attrName>ppt_w</p:attrName>
                                        </p:attrNameLst>
                                      </p:cBhvr>
                                      <p:tavLst>
                                        <p:tav tm="0">
                                          <p:val>
                                            <p:fltVal val="0"/>
                                          </p:val>
                                        </p:tav>
                                        <p:tav tm="100000">
                                          <p:val>
                                            <p:strVal val="#ppt_w"/>
                                          </p:val>
                                        </p:tav>
                                      </p:tavLst>
                                    </p:anim>
                                    <p:anim calcmode="lin" valueType="num">
                                      <p:cBhvr>
                                        <p:cTn id="87" dur="500" fill="hold"/>
                                        <p:tgtEl>
                                          <p:spTgt spid="70"/>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55" presetClass="entr" presetSubtype="0" fill="hold" grpId="0" nodeType="clickEffect">
                                  <p:stCondLst>
                                    <p:cond delay="0"/>
                                  </p:stCondLst>
                                  <p:childTnLst>
                                    <p:set>
                                      <p:cBhvr>
                                        <p:cTn id="91" dur="1" fill="hold">
                                          <p:stCondLst>
                                            <p:cond delay="0"/>
                                          </p:stCondLst>
                                        </p:cTn>
                                        <p:tgtEl>
                                          <p:spTgt spid="80"/>
                                        </p:tgtEl>
                                        <p:attrNameLst>
                                          <p:attrName>style.visibility</p:attrName>
                                        </p:attrNameLst>
                                      </p:cBhvr>
                                      <p:to>
                                        <p:strVal val="visible"/>
                                      </p:to>
                                    </p:set>
                                    <p:anim calcmode="lin" valueType="num">
                                      <p:cBhvr>
                                        <p:cTn id="92" dur="1000" fill="hold"/>
                                        <p:tgtEl>
                                          <p:spTgt spid="80"/>
                                        </p:tgtEl>
                                        <p:attrNameLst>
                                          <p:attrName>ppt_w</p:attrName>
                                        </p:attrNameLst>
                                      </p:cBhvr>
                                      <p:tavLst>
                                        <p:tav tm="0">
                                          <p:val>
                                            <p:strVal val="#ppt_w*0.70"/>
                                          </p:val>
                                        </p:tav>
                                        <p:tav tm="100000">
                                          <p:val>
                                            <p:strVal val="#ppt_w"/>
                                          </p:val>
                                        </p:tav>
                                      </p:tavLst>
                                    </p:anim>
                                    <p:anim calcmode="lin" valueType="num">
                                      <p:cBhvr>
                                        <p:cTn id="93" dur="1000" fill="hold"/>
                                        <p:tgtEl>
                                          <p:spTgt spid="80"/>
                                        </p:tgtEl>
                                        <p:attrNameLst>
                                          <p:attrName>ppt_h</p:attrName>
                                        </p:attrNameLst>
                                      </p:cBhvr>
                                      <p:tavLst>
                                        <p:tav tm="0">
                                          <p:val>
                                            <p:strVal val="#ppt_h"/>
                                          </p:val>
                                        </p:tav>
                                        <p:tav tm="100000">
                                          <p:val>
                                            <p:strVal val="#ppt_h"/>
                                          </p:val>
                                        </p:tav>
                                      </p:tavLst>
                                    </p:anim>
                                    <p:animEffect transition="in" filter="fade">
                                      <p:cBhvr>
                                        <p:cTn id="94" dur="1000"/>
                                        <p:tgtEl>
                                          <p:spTgt spid="80"/>
                                        </p:tgtEl>
                                      </p:cBhvr>
                                    </p:animEffect>
                                  </p:childTnLst>
                                </p:cTn>
                              </p:par>
                            </p:childTnLst>
                          </p:cTn>
                        </p:par>
                      </p:childTnLst>
                    </p:cTn>
                  </p:par>
                  <p:par>
                    <p:cTn id="95" fill="hold">
                      <p:stCondLst>
                        <p:cond delay="indefinite"/>
                      </p:stCondLst>
                      <p:childTnLst>
                        <p:par>
                          <p:cTn id="96" fill="hold">
                            <p:stCondLst>
                              <p:cond delay="0"/>
                            </p:stCondLst>
                            <p:childTnLst>
                              <p:par>
                                <p:cTn id="97" presetID="23" presetClass="entr" presetSubtype="16"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23" presetClass="entr" presetSubtype="16" fill="hold" nodeType="clickEffect">
                                  <p:stCondLst>
                                    <p:cond delay="0"/>
                                  </p:stCondLst>
                                  <p:childTnLst>
                                    <p:set>
                                      <p:cBhvr>
                                        <p:cTn id="104" dur="1" fill="hold">
                                          <p:stCondLst>
                                            <p:cond delay="0"/>
                                          </p:stCondLst>
                                        </p:cTn>
                                        <p:tgtEl>
                                          <p:spTgt spid="69"/>
                                        </p:tgtEl>
                                        <p:attrNameLst>
                                          <p:attrName>style.visibility</p:attrName>
                                        </p:attrNameLst>
                                      </p:cBhvr>
                                      <p:to>
                                        <p:strVal val="visible"/>
                                      </p:to>
                                    </p:set>
                                    <p:anim calcmode="lin" valueType="num">
                                      <p:cBhvr>
                                        <p:cTn id="105" dur="500" fill="hold"/>
                                        <p:tgtEl>
                                          <p:spTgt spid="69"/>
                                        </p:tgtEl>
                                        <p:attrNameLst>
                                          <p:attrName>ppt_w</p:attrName>
                                        </p:attrNameLst>
                                      </p:cBhvr>
                                      <p:tavLst>
                                        <p:tav tm="0">
                                          <p:val>
                                            <p:fltVal val="0"/>
                                          </p:val>
                                        </p:tav>
                                        <p:tav tm="100000">
                                          <p:val>
                                            <p:strVal val="#ppt_w"/>
                                          </p:val>
                                        </p:tav>
                                      </p:tavLst>
                                    </p:anim>
                                    <p:anim calcmode="lin" valueType="num">
                                      <p:cBhvr>
                                        <p:cTn id="106"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55" presetClass="entr" presetSubtype="0"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anim calcmode="lin" valueType="num">
                                      <p:cBhvr>
                                        <p:cTn id="111" dur="1000" fill="hold"/>
                                        <p:tgtEl>
                                          <p:spTgt spid="79"/>
                                        </p:tgtEl>
                                        <p:attrNameLst>
                                          <p:attrName>ppt_w</p:attrName>
                                        </p:attrNameLst>
                                      </p:cBhvr>
                                      <p:tavLst>
                                        <p:tav tm="0">
                                          <p:val>
                                            <p:strVal val="#ppt_w*0.70"/>
                                          </p:val>
                                        </p:tav>
                                        <p:tav tm="100000">
                                          <p:val>
                                            <p:strVal val="#ppt_w"/>
                                          </p:val>
                                        </p:tav>
                                      </p:tavLst>
                                    </p:anim>
                                    <p:anim calcmode="lin" valueType="num">
                                      <p:cBhvr>
                                        <p:cTn id="112" dur="1000" fill="hold"/>
                                        <p:tgtEl>
                                          <p:spTgt spid="79"/>
                                        </p:tgtEl>
                                        <p:attrNameLst>
                                          <p:attrName>ppt_h</p:attrName>
                                        </p:attrNameLst>
                                      </p:cBhvr>
                                      <p:tavLst>
                                        <p:tav tm="0">
                                          <p:val>
                                            <p:strVal val="#ppt_h"/>
                                          </p:val>
                                        </p:tav>
                                        <p:tav tm="100000">
                                          <p:val>
                                            <p:strVal val="#ppt_h"/>
                                          </p:val>
                                        </p:tav>
                                      </p:tavLst>
                                    </p:anim>
                                    <p:animEffect transition="in" filter="fade">
                                      <p:cBhvr>
                                        <p:cTn id="113" dur="1000"/>
                                        <p:tgtEl>
                                          <p:spTgt spid="79"/>
                                        </p:tgtEl>
                                      </p:cBhvr>
                                    </p:animEffect>
                                  </p:childTnLst>
                                </p:cTn>
                              </p:par>
                            </p:childTnLst>
                          </p:cTn>
                        </p:par>
                      </p:childTnLst>
                    </p:cTn>
                  </p:par>
                  <p:par>
                    <p:cTn id="114" fill="hold">
                      <p:stCondLst>
                        <p:cond delay="indefinite"/>
                      </p:stCondLst>
                      <p:childTnLst>
                        <p:par>
                          <p:cTn id="115" fill="hold">
                            <p:stCondLst>
                              <p:cond delay="0"/>
                            </p:stCondLst>
                            <p:childTnLst>
                              <p:par>
                                <p:cTn id="116" presetID="23" presetClass="entr" presetSubtype="16" fill="hold" nodeType="clickEffect">
                                  <p:stCondLst>
                                    <p:cond delay="0"/>
                                  </p:stCondLst>
                                  <p:childTnLst>
                                    <p:set>
                                      <p:cBhvr>
                                        <p:cTn id="117" dur="1" fill="hold">
                                          <p:stCondLst>
                                            <p:cond delay="0"/>
                                          </p:stCondLst>
                                        </p:cTn>
                                        <p:tgtEl>
                                          <p:spTgt spid="66"/>
                                        </p:tgtEl>
                                        <p:attrNameLst>
                                          <p:attrName>style.visibility</p:attrName>
                                        </p:attrNameLst>
                                      </p:cBhvr>
                                      <p:to>
                                        <p:strVal val="visible"/>
                                      </p:to>
                                    </p:set>
                                    <p:anim calcmode="lin" valueType="num">
                                      <p:cBhvr>
                                        <p:cTn id="118" dur="500" fill="hold"/>
                                        <p:tgtEl>
                                          <p:spTgt spid="66"/>
                                        </p:tgtEl>
                                        <p:attrNameLst>
                                          <p:attrName>ppt_w</p:attrName>
                                        </p:attrNameLst>
                                      </p:cBhvr>
                                      <p:tavLst>
                                        <p:tav tm="0">
                                          <p:val>
                                            <p:fltVal val="0"/>
                                          </p:val>
                                        </p:tav>
                                        <p:tav tm="100000">
                                          <p:val>
                                            <p:strVal val="#ppt_w"/>
                                          </p:val>
                                        </p:tav>
                                      </p:tavLst>
                                    </p:anim>
                                    <p:anim calcmode="lin" valueType="num">
                                      <p:cBhvr>
                                        <p:cTn id="119" dur="500" fill="hold"/>
                                        <p:tgtEl>
                                          <p:spTgt spid="66"/>
                                        </p:tgtEl>
                                        <p:attrNameLst>
                                          <p:attrName>ppt_h</p:attrName>
                                        </p:attrNameLst>
                                      </p:cBhvr>
                                      <p:tavLst>
                                        <p:tav tm="0">
                                          <p:val>
                                            <p:fltVal val="0"/>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5" presetClass="entr" presetSubtype="0" fill="hold" grpId="0" nodeType="click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1000" fill="hold"/>
                                        <p:tgtEl>
                                          <p:spTgt spid="53"/>
                                        </p:tgtEl>
                                        <p:attrNameLst>
                                          <p:attrName>ppt_w</p:attrName>
                                        </p:attrNameLst>
                                      </p:cBhvr>
                                      <p:tavLst>
                                        <p:tav tm="0">
                                          <p:val>
                                            <p:strVal val="#ppt_w*0.70"/>
                                          </p:val>
                                        </p:tav>
                                        <p:tav tm="100000">
                                          <p:val>
                                            <p:strVal val="#ppt_w"/>
                                          </p:val>
                                        </p:tav>
                                      </p:tavLst>
                                    </p:anim>
                                    <p:anim calcmode="lin" valueType="num">
                                      <p:cBhvr>
                                        <p:cTn id="125" dur="1000" fill="hold"/>
                                        <p:tgtEl>
                                          <p:spTgt spid="53"/>
                                        </p:tgtEl>
                                        <p:attrNameLst>
                                          <p:attrName>ppt_h</p:attrName>
                                        </p:attrNameLst>
                                      </p:cBhvr>
                                      <p:tavLst>
                                        <p:tav tm="0">
                                          <p:val>
                                            <p:strVal val="#ppt_h"/>
                                          </p:val>
                                        </p:tav>
                                        <p:tav tm="100000">
                                          <p:val>
                                            <p:strVal val="#ppt_h"/>
                                          </p:val>
                                        </p:tav>
                                      </p:tavLst>
                                    </p:anim>
                                    <p:animEffect transition="in" filter="fade">
                                      <p:cBhvr>
                                        <p:cTn id="126" dur="10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nodeType="clickEffect">
                                  <p:stCondLst>
                                    <p:cond delay="0"/>
                                  </p:stCondLst>
                                  <p:childTnLst>
                                    <p:set>
                                      <p:cBhvr>
                                        <p:cTn id="130" dur="1" fill="hold">
                                          <p:stCondLst>
                                            <p:cond delay="0"/>
                                          </p:stCondLst>
                                        </p:cTn>
                                        <p:tgtEl>
                                          <p:spTgt spid="68"/>
                                        </p:tgtEl>
                                        <p:attrNameLst>
                                          <p:attrName>style.visibility</p:attrName>
                                        </p:attrNameLst>
                                      </p:cBhvr>
                                      <p:to>
                                        <p:strVal val="visible"/>
                                      </p:to>
                                    </p:set>
                                    <p:animEffect transition="in" filter="blinds(horizontal)">
                                      <p:cBhvr>
                                        <p:cTn id="131" dur="500"/>
                                        <p:tgtEl>
                                          <p:spTgt spid="68"/>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54"/>
                                        </p:tgtEl>
                                        <p:attrNameLst>
                                          <p:attrName>style.visibility</p:attrName>
                                        </p:attrNameLst>
                                      </p:cBhvr>
                                      <p:to>
                                        <p:strVal val="visible"/>
                                      </p:to>
                                    </p:set>
                                    <p:anim calcmode="lin" valueType="num">
                                      <p:cBhvr>
                                        <p:cTn id="136" dur="500" fill="hold"/>
                                        <p:tgtEl>
                                          <p:spTgt spid="54"/>
                                        </p:tgtEl>
                                        <p:attrNameLst>
                                          <p:attrName>ppt_w</p:attrName>
                                        </p:attrNameLst>
                                      </p:cBhvr>
                                      <p:tavLst>
                                        <p:tav tm="0">
                                          <p:val>
                                            <p:fltVal val="0"/>
                                          </p:val>
                                        </p:tav>
                                        <p:tav tm="100000">
                                          <p:val>
                                            <p:strVal val="#ppt_w"/>
                                          </p:val>
                                        </p:tav>
                                      </p:tavLst>
                                    </p:anim>
                                    <p:anim calcmode="lin" valueType="num">
                                      <p:cBhvr>
                                        <p:cTn id="137" dur="500" fill="hold"/>
                                        <p:tgtEl>
                                          <p:spTgt spid="54"/>
                                        </p:tgtEl>
                                        <p:attrNameLst>
                                          <p:attrName>ppt_h</p:attrName>
                                        </p:attrNameLst>
                                      </p:cBhvr>
                                      <p:tavLst>
                                        <p:tav tm="0">
                                          <p:val>
                                            <p:fltVal val="0"/>
                                          </p:val>
                                        </p:tav>
                                        <p:tav tm="100000">
                                          <p:val>
                                            <p:strVal val="#ppt_h"/>
                                          </p:val>
                                        </p:tav>
                                      </p:tavLst>
                                    </p:anim>
                                    <p:animEffect transition="in" filter="fade">
                                      <p:cBhvr>
                                        <p:cTn id="138" dur="500"/>
                                        <p:tgtEl>
                                          <p:spTgt spid="54"/>
                                        </p:tgtEl>
                                      </p:cBhvr>
                                    </p:animEffect>
                                  </p:childTnLst>
                                </p:cTn>
                              </p:par>
                            </p:childTnLst>
                          </p:cTn>
                        </p:par>
                      </p:childTnLst>
                    </p:cTn>
                  </p:par>
                  <p:par>
                    <p:cTn id="139" fill="hold">
                      <p:stCondLst>
                        <p:cond delay="indefinite"/>
                      </p:stCondLst>
                      <p:childTnLst>
                        <p:par>
                          <p:cTn id="140" fill="hold">
                            <p:stCondLst>
                              <p:cond delay="0"/>
                            </p:stCondLst>
                            <p:childTnLst>
                              <p:par>
                                <p:cTn id="141" presetID="55" presetClass="entr" presetSubtype="0" fill="hold" nodeType="clickEffect">
                                  <p:stCondLst>
                                    <p:cond delay="0"/>
                                  </p:stCondLst>
                                  <p:childTnLst>
                                    <p:set>
                                      <p:cBhvr>
                                        <p:cTn id="142" dur="1" fill="hold">
                                          <p:stCondLst>
                                            <p:cond delay="0"/>
                                          </p:stCondLst>
                                        </p:cTn>
                                        <p:tgtEl>
                                          <p:spTgt spid="71"/>
                                        </p:tgtEl>
                                        <p:attrNameLst>
                                          <p:attrName>style.visibility</p:attrName>
                                        </p:attrNameLst>
                                      </p:cBhvr>
                                      <p:to>
                                        <p:strVal val="visible"/>
                                      </p:to>
                                    </p:set>
                                    <p:anim calcmode="lin" valueType="num">
                                      <p:cBhvr>
                                        <p:cTn id="143" dur="1000" fill="hold"/>
                                        <p:tgtEl>
                                          <p:spTgt spid="71"/>
                                        </p:tgtEl>
                                        <p:attrNameLst>
                                          <p:attrName>ppt_w</p:attrName>
                                        </p:attrNameLst>
                                      </p:cBhvr>
                                      <p:tavLst>
                                        <p:tav tm="0">
                                          <p:val>
                                            <p:strVal val="#ppt_w*0.70"/>
                                          </p:val>
                                        </p:tav>
                                        <p:tav tm="100000">
                                          <p:val>
                                            <p:strVal val="#ppt_w"/>
                                          </p:val>
                                        </p:tav>
                                      </p:tavLst>
                                    </p:anim>
                                    <p:anim calcmode="lin" valueType="num">
                                      <p:cBhvr>
                                        <p:cTn id="144" dur="1000" fill="hold"/>
                                        <p:tgtEl>
                                          <p:spTgt spid="71"/>
                                        </p:tgtEl>
                                        <p:attrNameLst>
                                          <p:attrName>ppt_h</p:attrName>
                                        </p:attrNameLst>
                                      </p:cBhvr>
                                      <p:tavLst>
                                        <p:tav tm="0">
                                          <p:val>
                                            <p:strVal val="#ppt_h"/>
                                          </p:val>
                                        </p:tav>
                                        <p:tav tm="100000">
                                          <p:val>
                                            <p:strVal val="#ppt_h"/>
                                          </p:val>
                                        </p:tav>
                                      </p:tavLst>
                                    </p:anim>
                                    <p:animEffect transition="in" filter="fade">
                                      <p:cBhvr>
                                        <p:cTn id="145" dur="1000"/>
                                        <p:tgtEl>
                                          <p:spTgt spid="71"/>
                                        </p:tgtEl>
                                      </p:cBhvr>
                                    </p:animEffect>
                                  </p:childTnLst>
                                </p:cTn>
                              </p:par>
                            </p:childTnLst>
                          </p:cTn>
                        </p:par>
                      </p:childTnLst>
                    </p:cTn>
                  </p:par>
                  <p:par>
                    <p:cTn id="146" fill="hold">
                      <p:stCondLst>
                        <p:cond delay="indefinite"/>
                      </p:stCondLst>
                      <p:childTnLst>
                        <p:par>
                          <p:cTn id="147" fill="hold">
                            <p:stCondLst>
                              <p:cond delay="0"/>
                            </p:stCondLst>
                            <p:childTnLst>
                              <p:par>
                                <p:cTn id="148" presetID="23" presetClass="entr" presetSubtype="16" fill="hold" nodeType="clickEffect">
                                  <p:stCondLst>
                                    <p:cond delay="0"/>
                                  </p:stCondLst>
                                  <p:childTnLst>
                                    <p:set>
                                      <p:cBhvr>
                                        <p:cTn id="149" dur="1" fill="hold">
                                          <p:stCondLst>
                                            <p:cond delay="0"/>
                                          </p:stCondLst>
                                        </p:cTn>
                                        <p:tgtEl>
                                          <p:spTgt spid="56"/>
                                        </p:tgtEl>
                                        <p:attrNameLst>
                                          <p:attrName>style.visibility</p:attrName>
                                        </p:attrNameLst>
                                      </p:cBhvr>
                                      <p:to>
                                        <p:strVal val="visible"/>
                                      </p:to>
                                    </p:set>
                                    <p:anim calcmode="lin" valueType="num">
                                      <p:cBhvr>
                                        <p:cTn id="150" dur="500" fill="hold"/>
                                        <p:tgtEl>
                                          <p:spTgt spid="56"/>
                                        </p:tgtEl>
                                        <p:attrNameLst>
                                          <p:attrName>ppt_w</p:attrName>
                                        </p:attrNameLst>
                                      </p:cBhvr>
                                      <p:tavLst>
                                        <p:tav tm="0">
                                          <p:val>
                                            <p:fltVal val="0"/>
                                          </p:val>
                                        </p:tav>
                                        <p:tav tm="100000">
                                          <p:val>
                                            <p:strVal val="#ppt_w"/>
                                          </p:val>
                                        </p:tav>
                                      </p:tavLst>
                                    </p:anim>
                                    <p:anim calcmode="lin" valueType="num">
                                      <p:cBhvr>
                                        <p:cTn id="151"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59"/>
                                        </p:tgtEl>
                                        <p:attrNameLst>
                                          <p:attrName>style.visibility</p:attrName>
                                        </p:attrNameLst>
                                      </p:cBhvr>
                                      <p:to>
                                        <p:strVal val="visible"/>
                                      </p:to>
                                    </p:set>
                                    <p:anim calcmode="lin" valueType="num">
                                      <p:cBhvr>
                                        <p:cTn id="156" dur="500" fill="hold"/>
                                        <p:tgtEl>
                                          <p:spTgt spid="59"/>
                                        </p:tgtEl>
                                        <p:attrNameLst>
                                          <p:attrName>ppt_w</p:attrName>
                                        </p:attrNameLst>
                                      </p:cBhvr>
                                      <p:tavLst>
                                        <p:tav tm="0">
                                          <p:val>
                                            <p:fltVal val="0"/>
                                          </p:val>
                                        </p:tav>
                                        <p:tav tm="100000">
                                          <p:val>
                                            <p:strVal val="#ppt_w"/>
                                          </p:val>
                                        </p:tav>
                                      </p:tavLst>
                                    </p:anim>
                                    <p:anim calcmode="lin" valueType="num">
                                      <p:cBhvr>
                                        <p:cTn id="157" dur="500" fill="hold"/>
                                        <p:tgtEl>
                                          <p:spTgt spid="59"/>
                                        </p:tgtEl>
                                        <p:attrNameLst>
                                          <p:attrName>ppt_h</p:attrName>
                                        </p:attrNameLst>
                                      </p:cBhvr>
                                      <p:tavLst>
                                        <p:tav tm="0">
                                          <p:val>
                                            <p:fltVal val="0"/>
                                          </p:val>
                                        </p:tav>
                                        <p:tav tm="100000">
                                          <p:val>
                                            <p:strVal val="#ppt_h"/>
                                          </p:val>
                                        </p:tav>
                                      </p:tavLst>
                                    </p:anim>
                                    <p:animEffect transition="in" filter="fade">
                                      <p:cBhvr>
                                        <p:cTn id="158" dur="500"/>
                                        <p:tgtEl>
                                          <p:spTgt spid="59"/>
                                        </p:tgtEl>
                                      </p:cBhvr>
                                    </p:animEffect>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71"/>
                                        </p:tgtEl>
                                        <p:attrNameLst>
                                          <p:attrName>style.visibility</p:attrName>
                                        </p:attrNameLst>
                                      </p:cBhvr>
                                      <p:to>
                                        <p:strVal val="visible"/>
                                      </p:to>
                                    </p:set>
                                    <p:animEffect transition="in" filter="fade">
                                      <p:cBhvr>
                                        <p:cTn id="163" dur="1000"/>
                                        <p:tgtEl>
                                          <p:spTgt spid="71"/>
                                        </p:tgtEl>
                                      </p:cBhvr>
                                    </p:animEffect>
                                    <p:anim calcmode="lin" valueType="num">
                                      <p:cBhvr>
                                        <p:cTn id="164" dur="1000" fill="hold"/>
                                        <p:tgtEl>
                                          <p:spTgt spid="71"/>
                                        </p:tgtEl>
                                        <p:attrNameLst>
                                          <p:attrName>ppt_x</p:attrName>
                                        </p:attrNameLst>
                                      </p:cBhvr>
                                      <p:tavLst>
                                        <p:tav tm="0">
                                          <p:val>
                                            <p:strVal val="#ppt_x"/>
                                          </p:val>
                                        </p:tav>
                                        <p:tav tm="100000">
                                          <p:val>
                                            <p:strVal val="#ppt_x"/>
                                          </p:val>
                                        </p:tav>
                                      </p:tavLst>
                                    </p:anim>
                                    <p:anim calcmode="lin" valueType="num">
                                      <p:cBhvr>
                                        <p:cTn id="16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55" presetClass="entr" presetSubtype="0" fill="hold" grpId="1" nodeType="clickEffect">
                                  <p:stCondLst>
                                    <p:cond delay="0"/>
                                  </p:stCondLst>
                                  <p:childTnLst>
                                    <p:set>
                                      <p:cBhvr>
                                        <p:cTn id="169" dur="1" fill="hold">
                                          <p:stCondLst>
                                            <p:cond delay="0"/>
                                          </p:stCondLst>
                                        </p:cTn>
                                        <p:tgtEl>
                                          <p:spTgt spid="54"/>
                                        </p:tgtEl>
                                        <p:attrNameLst>
                                          <p:attrName>style.visibility</p:attrName>
                                        </p:attrNameLst>
                                      </p:cBhvr>
                                      <p:to>
                                        <p:strVal val="visible"/>
                                      </p:to>
                                    </p:set>
                                    <p:anim calcmode="lin" valueType="num">
                                      <p:cBhvr>
                                        <p:cTn id="170" dur="1000" fill="hold"/>
                                        <p:tgtEl>
                                          <p:spTgt spid="54"/>
                                        </p:tgtEl>
                                        <p:attrNameLst>
                                          <p:attrName>ppt_w</p:attrName>
                                        </p:attrNameLst>
                                      </p:cBhvr>
                                      <p:tavLst>
                                        <p:tav tm="0">
                                          <p:val>
                                            <p:strVal val="#ppt_w*0.70"/>
                                          </p:val>
                                        </p:tav>
                                        <p:tav tm="100000">
                                          <p:val>
                                            <p:strVal val="#ppt_w"/>
                                          </p:val>
                                        </p:tav>
                                      </p:tavLst>
                                    </p:anim>
                                    <p:anim calcmode="lin" valueType="num">
                                      <p:cBhvr>
                                        <p:cTn id="171" dur="1000" fill="hold"/>
                                        <p:tgtEl>
                                          <p:spTgt spid="54"/>
                                        </p:tgtEl>
                                        <p:attrNameLst>
                                          <p:attrName>ppt_h</p:attrName>
                                        </p:attrNameLst>
                                      </p:cBhvr>
                                      <p:tavLst>
                                        <p:tav tm="0">
                                          <p:val>
                                            <p:strVal val="#ppt_h"/>
                                          </p:val>
                                        </p:tav>
                                        <p:tav tm="100000">
                                          <p:val>
                                            <p:strVal val="#ppt_h"/>
                                          </p:val>
                                        </p:tav>
                                      </p:tavLst>
                                    </p:anim>
                                    <p:animEffect transition="in" filter="fade">
                                      <p:cBhvr>
                                        <p:cTn id="172" dur="1000"/>
                                        <p:tgtEl>
                                          <p:spTgt spid="54"/>
                                        </p:tgtEl>
                                      </p:cBhvr>
                                    </p:animEffect>
                                  </p:childTnLst>
                                </p:cTn>
                              </p:par>
                            </p:childTnLst>
                          </p:cTn>
                        </p:par>
                      </p:childTnLst>
                    </p:cTn>
                  </p:par>
                  <p:par>
                    <p:cTn id="173" fill="hold">
                      <p:stCondLst>
                        <p:cond delay="indefinite"/>
                      </p:stCondLst>
                      <p:childTnLst>
                        <p:par>
                          <p:cTn id="174" fill="hold">
                            <p:stCondLst>
                              <p:cond delay="0"/>
                            </p:stCondLst>
                            <p:childTnLst>
                              <p:par>
                                <p:cTn id="175" presetID="55" presetClass="entr" presetSubtype="0" fill="hold" nodeType="clickEffect">
                                  <p:stCondLst>
                                    <p:cond delay="0"/>
                                  </p:stCondLst>
                                  <p:childTnLst>
                                    <p:set>
                                      <p:cBhvr>
                                        <p:cTn id="176" dur="1" fill="hold">
                                          <p:stCondLst>
                                            <p:cond delay="0"/>
                                          </p:stCondLst>
                                        </p:cTn>
                                        <p:tgtEl>
                                          <p:spTgt spid="67"/>
                                        </p:tgtEl>
                                        <p:attrNameLst>
                                          <p:attrName>style.visibility</p:attrName>
                                        </p:attrNameLst>
                                      </p:cBhvr>
                                      <p:to>
                                        <p:strVal val="visible"/>
                                      </p:to>
                                    </p:set>
                                    <p:anim calcmode="lin" valueType="num">
                                      <p:cBhvr>
                                        <p:cTn id="177" dur="1000" fill="hold"/>
                                        <p:tgtEl>
                                          <p:spTgt spid="67"/>
                                        </p:tgtEl>
                                        <p:attrNameLst>
                                          <p:attrName>ppt_w</p:attrName>
                                        </p:attrNameLst>
                                      </p:cBhvr>
                                      <p:tavLst>
                                        <p:tav tm="0">
                                          <p:val>
                                            <p:strVal val="#ppt_w*0.70"/>
                                          </p:val>
                                        </p:tav>
                                        <p:tav tm="100000">
                                          <p:val>
                                            <p:strVal val="#ppt_w"/>
                                          </p:val>
                                        </p:tav>
                                      </p:tavLst>
                                    </p:anim>
                                    <p:anim calcmode="lin" valueType="num">
                                      <p:cBhvr>
                                        <p:cTn id="178" dur="1000" fill="hold"/>
                                        <p:tgtEl>
                                          <p:spTgt spid="67"/>
                                        </p:tgtEl>
                                        <p:attrNameLst>
                                          <p:attrName>ppt_h</p:attrName>
                                        </p:attrNameLst>
                                      </p:cBhvr>
                                      <p:tavLst>
                                        <p:tav tm="0">
                                          <p:val>
                                            <p:strVal val="#ppt_h"/>
                                          </p:val>
                                        </p:tav>
                                        <p:tav tm="100000">
                                          <p:val>
                                            <p:strVal val="#ppt_h"/>
                                          </p:val>
                                        </p:tav>
                                      </p:tavLst>
                                    </p:anim>
                                    <p:animEffect transition="in" filter="fade">
                                      <p:cBhvr>
                                        <p:cTn id="179" dur="1000"/>
                                        <p:tgtEl>
                                          <p:spTgt spid="6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1"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fade">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18" presetClass="entr" presetSubtype="12" fill="hold" nodeType="click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strips(downLeft)">
                                      <p:cBhvr>
                                        <p:cTn id="189" dur="500"/>
                                        <p:tgtEl>
                                          <p:spTgt spid="73"/>
                                        </p:tgtEl>
                                      </p:cBhvr>
                                    </p:animEffect>
                                  </p:childTnLst>
                                </p:cTn>
                              </p:par>
                            </p:childTnLst>
                          </p:cTn>
                        </p:par>
                      </p:childTnLst>
                    </p:cTn>
                  </p:par>
                  <p:par>
                    <p:cTn id="190" fill="hold">
                      <p:stCondLst>
                        <p:cond delay="indefinite"/>
                      </p:stCondLst>
                      <p:childTnLst>
                        <p:par>
                          <p:cTn id="191" fill="hold">
                            <p:stCondLst>
                              <p:cond delay="0"/>
                            </p:stCondLst>
                            <p:childTnLst>
                              <p:par>
                                <p:cTn id="192" presetID="55" presetClass="entr" presetSubtype="0" fill="hold" grpId="0" nodeType="clickEffect">
                                  <p:stCondLst>
                                    <p:cond delay="0"/>
                                  </p:stCondLst>
                                  <p:childTnLst>
                                    <p:set>
                                      <p:cBhvr>
                                        <p:cTn id="193" dur="1" fill="hold">
                                          <p:stCondLst>
                                            <p:cond delay="0"/>
                                          </p:stCondLst>
                                        </p:cTn>
                                        <p:tgtEl>
                                          <p:spTgt spid="44"/>
                                        </p:tgtEl>
                                        <p:attrNameLst>
                                          <p:attrName>style.visibility</p:attrName>
                                        </p:attrNameLst>
                                      </p:cBhvr>
                                      <p:to>
                                        <p:strVal val="visible"/>
                                      </p:to>
                                    </p:set>
                                    <p:anim calcmode="lin" valueType="num">
                                      <p:cBhvr>
                                        <p:cTn id="194" dur="1000" fill="hold"/>
                                        <p:tgtEl>
                                          <p:spTgt spid="44"/>
                                        </p:tgtEl>
                                        <p:attrNameLst>
                                          <p:attrName>ppt_w</p:attrName>
                                        </p:attrNameLst>
                                      </p:cBhvr>
                                      <p:tavLst>
                                        <p:tav tm="0">
                                          <p:val>
                                            <p:strVal val="#ppt_w*0.70"/>
                                          </p:val>
                                        </p:tav>
                                        <p:tav tm="100000">
                                          <p:val>
                                            <p:strVal val="#ppt_w"/>
                                          </p:val>
                                        </p:tav>
                                      </p:tavLst>
                                    </p:anim>
                                    <p:anim calcmode="lin" valueType="num">
                                      <p:cBhvr>
                                        <p:cTn id="195" dur="1000" fill="hold"/>
                                        <p:tgtEl>
                                          <p:spTgt spid="44"/>
                                        </p:tgtEl>
                                        <p:attrNameLst>
                                          <p:attrName>ppt_h</p:attrName>
                                        </p:attrNameLst>
                                      </p:cBhvr>
                                      <p:tavLst>
                                        <p:tav tm="0">
                                          <p:val>
                                            <p:strVal val="#ppt_h"/>
                                          </p:val>
                                        </p:tav>
                                        <p:tav tm="100000">
                                          <p:val>
                                            <p:strVal val="#ppt_h"/>
                                          </p:val>
                                        </p:tav>
                                      </p:tavLst>
                                    </p:anim>
                                    <p:animEffect transition="in" filter="fade">
                                      <p:cBhvr>
                                        <p:cTn id="196" dur="1000"/>
                                        <p:tgtEl>
                                          <p:spTgt spid="44"/>
                                        </p:tgtEl>
                                      </p:cBhvr>
                                    </p:animEffect>
                                  </p:childTnLst>
                                </p:cTn>
                              </p:par>
                              <p:par>
                                <p:cTn id="197" presetID="53" presetClass="entr" presetSubtype="16" fill="hold" grpId="1" nodeType="withEffect">
                                  <p:stCondLst>
                                    <p:cond delay="0"/>
                                  </p:stCondLst>
                                  <p:childTnLst>
                                    <p:set>
                                      <p:cBhvr>
                                        <p:cTn id="198" dur="1" fill="hold">
                                          <p:stCondLst>
                                            <p:cond delay="0"/>
                                          </p:stCondLst>
                                        </p:cTn>
                                        <p:tgtEl>
                                          <p:spTgt spid="62"/>
                                        </p:tgtEl>
                                        <p:attrNameLst>
                                          <p:attrName>style.visibility</p:attrName>
                                        </p:attrNameLst>
                                      </p:cBhvr>
                                      <p:to>
                                        <p:strVal val="visible"/>
                                      </p:to>
                                    </p:set>
                                    <p:anim calcmode="lin" valueType="num">
                                      <p:cBhvr>
                                        <p:cTn id="199" dur="500" fill="hold"/>
                                        <p:tgtEl>
                                          <p:spTgt spid="62"/>
                                        </p:tgtEl>
                                        <p:attrNameLst>
                                          <p:attrName>ppt_w</p:attrName>
                                        </p:attrNameLst>
                                      </p:cBhvr>
                                      <p:tavLst>
                                        <p:tav tm="0">
                                          <p:val>
                                            <p:fltVal val="0"/>
                                          </p:val>
                                        </p:tav>
                                        <p:tav tm="100000">
                                          <p:val>
                                            <p:strVal val="#ppt_w"/>
                                          </p:val>
                                        </p:tav>
                                      </p:tavLst>
                                    </p:anim>
                                    <p:anim calcmode="lin" valueType="num">
                                      <p:cBhvr>
                                        <p:cTn id="200" dur="500" fill="hold"/>
                                        <p:tgtEl>
                                          <p:spTgt spid="62"/>
                                        </p:tgtEl>
                                        <p:attrNameLst>
                                          <p:attrName>ppt_h</p:attrName>
                                        </p:attrNameLst>
                                      </p:cBhvr>
                                      <p:tavLst>
                                        <p:tav tm="0">
                                          <p:val>
                                            <p:fltVal val="0"/>
                                          </p:val>
                                        </p:tav>
                                        <p:tav tm="100000">
                                          <p:val>
                                            <p:strVal val="#ppt_h"/>
                                          </p:val>
                                        </p:tav>
                                      </p:tavLst>
                                    </p:anim>
                                    <p:animEffect transition="in" filter="fade">
                                      <p:cBhvr>
                                        <p:cTn id="201" dur="500"/>
                                        <p:tgtEl>
                                          <p:spTgt spid="62"/>
                                        </p:tgtEl>
                                      </p:cBhvr>
                                    </p:animEffect>
                                  </p:childTnLst>
                                </p:cTn>
                              </p:par>
                              <p:par>
                                <p:cTn id="202" presetID="55" presetClass="entr" presetSubtype="0" fill="hold" grpId="0" nodeType="withEffect">
                                  <p:stCondLst>
                                    <p:cond delay="0"/>
                                  </p:stCondLst>
                                  <p:childTnLst>
                                    <p:set>
                                      <p:cBhvr>
                                        <p:cTn id="203" dur="1" fill="hold">
                                          <p:stCondLst>
                                            <p:cond delay="0"/>
                                          </p:stCondLst>
                                        </p:cTn>
                                        <p:tgtEl>
                                          <p:spTgt spid="82"/>
                                        </p:tgtEl>
                                        <p:attrNameLst>
                                          <p:attrName>style.visibility</p:attrName>
                                        </p:attrNameLst>
                                      </p:cBhvr>
                                      <p:to>
                                        <p:strVal val="visible"/>
                                      </p:to>
                                    </p:set>
                                    <p:anim calcmode="lin" valueType="num">
                                      <p:cBhvr>
                                        <p:cTn id="204" dur="1000" fill="hold"/>
                                        <p:tgtEl>
                                          <p:spTgt spid="82"/>
                                        </p:tgtEl>
                                        <p:attrNameLst>
                                          <p:attrName>ppt_w</p:attrName>
                                        </p:attrNameLst>
                                      </p:cBhvr>
                                      <p:tavLst>
                                        <p:tav tm="0">
                                          <p:val>
                                            <p:strVal val="#ppt_w*0.70"/>
                                          </p:val>
                                        </p:tav>
                                        <p:tav tm="100000">
                                          <p:val>
                                            <p:strVal val="#ppt_w"/>
                                          </p:val>
                                        </p:tav>
                                      </p:tavLst>
                                    </p:anim>
                                    <p:anim calcmode="lin" valueType="num">
                                      <p:cBhvr>
                                        <p:cTn id="205" dur="1000" fill="hold"/>
                                        <p:tgtEl>
                                          <p:spTgt spid="82"/>
                                        </p:tgtEl>
                                        <p:attrNameLst>
                                          <p:attrName>ppt_h</p:attrName>
                                        </p:attrNameLst>
                                      </p:cBhvr>
                                      <p:tavLst>
                                        <p:tav tm="0">
                                          <p:val>
                                            <p:strVal val="#ppt_h"/>
                                          </p:val>
                                        </p:tav>
                                        <p:tav tm="100000">
                                          <p:val>
                                            <p:strVal val="#ppt_h"/>
                                          </p:val>
                                        </p:tav>
                                      </p:tavLst>
                                    </p:anim>
                                    <p:animEffect transition="in" filter="fade">
                                      <p:cBhvr>
                                        <p:cTn id="206" dur="1000"/>
                                        <p:tgtEl>
                                          <p:spTgt spid="82"/>
                                        </p:tgtEl>
                                      </p:cBhvr>
                                    </p:animEffect>
                                  </p:childTnLst>
                                </p:cTn>
                              </p:par>
                            </p:childTnLst>
                          </p:cTn>
                        </p:par>
                      </p:childTnLst>
                    </p:cTn>
                  </p:par>
                  <p:par>
                    <p:cTn id="207" fill="hold">
                      <p:stCondLst>
                        <p:cond delay="indefinite"/>
                      </p:stCondLst>
                      <p:childTnLst>
                        <p:par>
                          <p:cTn id="208" fill="hold">
                            <p:stCondLst>
                              <p:cond delay="0"/>
                            </p:stCondLst>
                            <p:childTnLst>
                              <p:par>
                                <p:cTn id="209" presetID="55" presetClass="entr" presetSubtype="0" fill="hold" nodeType="clickEffect">
                                  <p:stCondLst>
                                    <p:cond delay="0"/>
                                  </p:stCondLst>
                                  <p:childTnLst>
                                    <p:set>
                                      <p:cBhvr>
                                        <p:cTn id="210" dur="1" fill="hold">
                                          <p:stCondLst>
                                            <p:cond delay="0"/>
                                          </p:stCondLst>
                                        </p:cTn>
                                        <p:tgtEl>
                                          <p:spTgt spid="74"/>
                                        </p:tgtEl>
                                        <p:attrNameLst>
                                          <p:attrName>style.visibility</p:attrName>
                                        </p:attrNameLst>
                                      </p:cBhvr>
                                      <p:to>
                                        <p:strVal val="visible"/>
                                      </p:to>
                                    </p:set>
                                    <p:anim calcmode="lin" valueType="num">
                                      <p:cBhvr>
                                        <p:cTn id="211" dur="1000" fill="hold"/>
                                        <p:tgtEl>
                                          <p:spTgt spid="74"/>
                                        </p:tgtEl>
                                        <p:attrNameLst>
                                          <p:attrName>ppt_w</p:attrName>
                                        </p:attrNameLst>
                                      </p:cBhvr>
                                      <p:tavLst>
                                        <p:tav tm="0">
                                          <p:val>
                                            <p:strVal val="#ppt_w*0.70"/>
                                          </p:val>
                                        </p:tav>
                                        <p:tav tm="100000">
                                          <p:val>
                                            <p:strVal val="#ppt_w"/>
                                          </p:val>
                                        </p:tav>
                                      </p:tavLst>
                                    </p:anim>
                                    <p:anim calcmode="lin" valueType="num">
                                      <p:cBhvr>
                                        <p:cTn id="212" dur="1000" fill="hold"/>
                                        <p:tgtEl>
                                          <p:spTgt spid="74"/>
                                        </p:tgtEl>
                                        <p:attrNameLst>
                                          <p:attrName>ppt_h</p:attrName>
                                        </p:attrNameLst>
                                      </p:cBhvr>
                                      <p:tavLst>
                                        <p:tav tm="0">
                                          <p:val>
                                            <p:strVal val="#ppt_h"/>
                                          </p:val>
                                        </p:tav>
                                        <p:tav tm="100000">
                                          <p:val>
                                            <p:strVal val="#ppt_h"/>
                                          </p:val>
                                        </p:tav>
                                      </p:tavLst>
                                    </p:anim>
                                    <p:animEffect transition="in" filter="fade">
                                      <p:cBhvr>
                                        <p:cTn id="213" dur="1000"/>
                                        <p:tgtEl>
                                          <p:spTgt spid="74"/>
                                        </p:tgtEl>
                                      </p:cBhvr>
                                    </p:animEffect>
                                  </p:childTnLst>
                                </p:cTn>
                              </p:par>
                              <p:par>
                                <p:cTn id="214" presetID="55" presetClass="entr" presetSubtype="0" fill="hold" grpId="0" nodeType="withEffect">
                                  <p:stCondLst>
                                    <p:cond delay="0"/>
                                  </p:stCondLst>
                                  <p:childTnLst>
                                    <p:set>
                                      <p:cBhvr>
                                        <p:cTn id="215" dur="1" fill="hold">
                                          <p:stCondLst>
                                            <p:cond delay="0"/>
                                          </p:stCondLst>
                                        </p:cTn>
                                        <p:tgtEl>
                                          <p:spTgt spid="63"/>
                                        </p:tgtEl>
                                        <p:attrNameLst>
                                          <p:attrName>style.visibility</p:attrName>
                                        </p:attrNameLst>
                                      </p:cBhvr>
                                      <p:to>
                                        <p:strVal val="visible"/>
                                      </p:to>
                                    </p:set>
                                    <p:anim calcmode="lin" valueType="num">
                                      <p:cBhvr>
                                        <p:cTn id="216" dur="1000" fill="hold"/>
                                        <p:tgtEl>
                                          <p:spTgt spid="63"/>
                                        </p:tgtEl>
                                        <p:attrNameLst>
                                          <p:attrName>ppt_w</p:attrName>
                                        </p:attrNameLst>
                                      </p:cBhvr>
                                      <p:tavLst>
                                        <p:tav tm="0">
                                          <p:val>
                                            <p:strVal val="#ppt_w*0.70"/>
                                          </p:val>
                                        </p:tav>
                                        <p:tav tm="100000">
                                          <p:val>
                                            <p:strVal val="#ppt_w"/>
                                          </p:val>
                                        </p:tav>
                                      </p:tavLst>
                                    </p:anim>
                                    <p:anim calcmode="lin" valueType="num">
                                      <p:cBhvr>
                                        <p:cTn id="217" dur="1000" fill="hold"/>
                                        <p:tgtEl>
                                          <p:spTgt spid="63"/>
                                        </p:tgtEl>
                                        <p:attrNameLst>
                                          <p:attrName>ppt_h</p:attrName>
                                        </p:attrNameLst>
                                      </p:cBhvr>
                                      <p:tavLst>
                                        <p:tav tm="0">
                                          <p:val>
                                            <p:strVal val="#ppt_h"/>
                                          </p:val>
                                        </p:tav>
                                        <p:tav tm="100000">
                                          <p:val>
                                            <p:strVal val="#ppt_h"/>
                                          </p:val>
                                        </p:tav>
                                      </p:tavLst>
                                    </p:anim>
                                    <p:animEffect transition="in" filter="fade">
                                      <p:cBhvr>
                                        <p:cTn id="218" dur="1000"/>
                                        <p:tgtEl>
                                          <p:spTgt spid="63"/>
                                        </p:tgtEl>
                                      </p:cBhvr>
                                    </p:animEffect>
                                  </p:childTnLst>
                                </p:cTn>
                              </p:par>
                              <p:par>
                                <p:cTn id="219" presetID="55" presetClass="entr" presetSubtype="0" fill="hold" nodeType="withEffect">
                                  <p:stCondLst>
                                    <p:cond delay="0"/>
                                  </p:stCondLst>
                                  <p:childTnLst>
                                    <p:set>
                                      <p:cBhvr>
                                        <p:cTn id="220" dur="1" fill="hold">
                                          <p:stCondLst>
                                            <p:cond delay="0"/>
                                          </p:stCondLst>
                                        </p:cTn>
                                        <p:tgtEl>
                                          <p:spTgt spid="76"/>
                                        </p:tgtEl>
                                        <p:attrNameLst>
                                          <p:attrName>style.visibility</p:attrName>
                                        </p:attrNameLst>
                                      </p:cBhvr>
                                      <p:to>
                                        <p:strVal val="visible"/>
                                      </p:to>
                                    </p:set>
                                    <p:anim calcmode="lin" valueType="num">
                                      <p:cBhvr>
                                        <p:cTn id="221" dur="1000" fill="hold"/>
                                        <p:tgtEl>
                                          <p:spTgt spid="76"/>
                                        </p:tgtEl>
                                        <p:attrNameLst>
                                          <p:attrName>ppt_w</p:attrName>
                                        </p:attrNameLst>
                                      </p:cBhvr>
                                      <p:tavLst>
                                        <p:tav tm="0">
                                          <p:val>
                                            <p:strVal val="#ppt_w*0.70"/>
                                          </p:val>
                                        </p:tav>
                                        <p:tav tm="100000">
                                          <p:val>
                                            <p:strVal val="#ppt_w"/>
                                          </p:val>
                                        </p:tav>
                                      </p:tavLst>
                                    </p:anim>
                                    <p:anim calcmode="lin" valueType="num">
                                      <p:cBhvr>
                                        <p:cTn id="222" dur="1000" fill="hold"/>
                                        <p:tgtEl>
                                          <p:spTgt spid="76"/>
                                        </p:tgtEl>
                                        <p:attrNameLst>
                                          <p:attrName>ppt_h</p:attrName>
                                        </p:attrNameLst>
                                      </p:cBhvr>
                                      <p:tavLst>
                                        <p:tav tm="0">
                                          <p:val>
                                            <p:strVal val="#ppt_h"/>
                                          </p:val>
                                        </p:tav>
                                        <p:tav tm="100000">
                                          <p:val>
                                            <p:strVal val="#ppt_h"/>
                                          </p:val>
                                        </p:tav>
                                      </p:tavLst>
                                    </p:anim>
                                    <p:animEffect transition="in" filter="fade">
                                      <p:cBhvr>
                                        <p:cTn id="223" dur="1000"/>
                                        <p:tgtEl>
                                          <p:spTgt spid="76"/>
                                        </p:tgtEl>
                                      </p:cBhvr>
                                    </p:animEffect>
                                  </p:childTnLst>
                                </p:cTn>
                              </p:par>
                              <p:par>
                                <p:cTn id="224" presetID="55" presetClass="entr" presetSubtype="0" fill="hold" grpId="0" nodeType="withEffect">
                                  <p:stCondLst>
                                    <p:cond delay="0"/>
                                  </p:stCondLst>
                                  <p:childTnLst>
                                    <p:set>
                                      <p:cBhvr>
                                        <p:cTn id="225" dur="1" fill="hold">
                                          <p:stCondLst>
                                            <p:cond delay="0"/>
                                          </p:stCondLst>
                                        </p:cTn>
                                        <p:tgtEl>
                                          <p:spTgt spid="64"/>
                                        </p:tgtEl>
                                        <p:attrNameLst>
                                          <p:attrName>style.visibility</p:attrName>
                                        </p:attrNameLst>
                                      </p:cBhvr>
                                      <p:to>
                                        <p:strVal val="visible"/>
                                      </p:to>
                                    </p:set>
                                    <p:anim calcmode="lin" valueType="num">
                                      <p:cBhvr>
                                        <p:cTn id="226" dur="1000" fill="hold"/>
                                        <p:tgtEl>
                                          <p:spTgt spid="64"/>
                                        </p:tgtEl>
                                        <p:attrNameLst>
                                          <p:attrName>ppt_w</p:attrName>
                                        </p:attrNameLst>
                                      </p:cBhvr>
                                      <p:tavLst>
                                        <p:tav tm="0">
                                          <p:val>
                                            <p:strVal val="#ppt_w*0.70"/>
                                          </p:val>
                                        </p:tav>
                                        <p:tav tm="100000">
                                          <p:val>
                                            <p:strVal val="#ppt_w"/>
                                          </p:val>
                                        </p:tav>
                                      </p:tavLst>
                                    </p:anim>
                                    <p:anim calcmode="lin" valueType="num">
                                      <p:cBhvr>
                                        <p:cTn id="227" dur="1000" fill="hold"/>
                                        <p:tgtEl>
                                          <p:spTgt spid="64"/>
                                        </p:tgtEl>
                                        <p:attrNameLst>
                                          <p:attrName>ppt_h</p:attrName>
                                        </p:attrNameLst>
                                      </p:cBhvr>
                                      <p:tavLst>
                                        <p:tav tm="0">
                                          <p:val>
                                            <p:strVal val="#ppt_h"/>
                                          </p:val>
                                        </p:tav>
                                        <p:tav tm="100000">
                                          <p:val>
                                            <p:strVal val="#ppt_h"/>
                                          </p:val>
                                        </p:tav>
                                      </p:tavLst>
                                    </p:anim>
                                    <p:animEffect transition="in" filter="fade">
                                      <p:cBhvr>
                                        <p:cTn id="228" dur="1000"/>
                                        <p:tgtEl>
                                          <p:spTgt spid="64"/>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nodeType="clickEffect">
                                  <p:stCondLst>
                                    <p:cond delay="0"/>
                                  </p:stCondLst>
                                  <p:childTnLst>
                                    <p:set>
                                      <p:cBhvr>
                                        <p:cTn id="232" dur="1" fill="hold">
                                          <p:stCondLst>
                                            <p:cond delay="0"/>
                                          </p:stCondLst>
                                        </p:cTn>
                                        <p:tgtEl>
                                          <p:spTgt spid="75"/>
                                        </p:tgtEl>
                                        <p:attrNameLst>
                                          <p:attrName>style.visibility</p:attrName>
                                        </p:attrNameLst>
                                      </p:cBhvr>
                                      <p:to>
                                        <p:strVal val="visible"/>
                                      </p:to>
                                    </p:set>
                                    <p:animEffect transition="in" filter="fade">
                                      <p:cBhvr>
                                        <p:cTn id="233" dur="500"/>
                                        <p:tgtEl>
                                          <p:spTgt spid="75"/>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65"/>
                                        </p:tgtEl>
                                        <p:attrNameLst>
                                          <p:attrName>style.visibility</p:attrName>
                                        </p:attrNameLst>
                                      </p:cBhvr>
                                      <p:to>
                                        <p:strVal val="visible"/>
                                      </p:to>
                                    </p:set>
                                    <p:animEffect transition="in" filter="fade">
                                      <p:cBhvr>
                                        <p:cTn id="2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 grpId="0" animBg="1"/>
      <p:bldP spid="44" grpId="0"/>
      <p:bldP spid="45" grpId="0"/>
      <p:bldP spid="53" grpId="0" animBg="1"/>
      <p:bldP spid="54" grpId="0" animBg="1"/>
      <p:bldP spid="54" grpId="1" animBg="1"/>
      <p:bldP spid="55" grpId="0" animBg="1"/>
      <p:bldP spid="55" grpId="1" animBg="1"/>
      <p:bldP spid="59" grpId="0" animBg="1"/>
      <p:bldP spid="62" grpId="0" animBg="1"/>
      <p:bldP spid="62" grpId="1" animBg="1"/>
      <p:bldP spid="63" grpId="0" animBg="1"/>
      <p:bldP spid="64" grpId="0" animBg="1"/>
      <p:bldP spid="65" grpId="0" animBg="1"/>
      <p:bldP spid="77" grpId="0"/>
      <p:bldP spid="78" grpId="0"/>
      <p:bldP spid="79" grpId="0"/>
      <p:bldP spid="80" grpId="0"/>
      <p:bldP spid="81" grpId="0" animBg="1"/>
      <p:bldP spid="82" grpId="0"/>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1400412" y="1744407"/>
            <a:ext cx="0" cy="4103687"/>
          </a:xfrm>
          <a:prstGeom prst="line">
            <a:avLst/>
          </a:prstGeom>
          <a:noFill/>
          <a:ln w="19050">
            <a:solidFill>
              <a:srgbClr val="66CCFF"/>
            </a:solidFill>
            <a:round/>
            <a:headEnd/>
            <a:tailEnd/>
          </a:ln>
        </p:spPr>
        <p:txBody>
          <a:bodyPr/>
          <a:lstStyle/>
          <a:p>
            <a:endParaRPr lang="fr-FR"/>
          </a:p>
        </p:txBody>
      </p:sp>
      <p:sp>
        <p:nvSpPr>
          <p:cNvPr id="3" name="Rectangle 2"/>
          <p:cNvSpPr/>
          <p:nvPr/>
        </p:nvSpPr>
        <p:spPr>
          <a:xfrm>
            <a:off x="3909379" y="2414747"/>
            <a:ext cx="1654107" cy="32778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55650" fontAlgn="auto">
              <a:lnSpc>
                <a:spcPct val="90000"/>
              </a:lnSpc>
              <a:spcBef>
                <a:spcPct val="0"/>
              </a:spcBef>
              <a:spcAft>
                <a:spcPct val="35000"/>
              </a:spcAft>
              <a:defRPr/>
            </a:pPr>
            <a:r>
              <a:rPr lang="fr-FR" sz="1700" dirty="0" smtClean="0">
                <a:solidFill>
                  <a:schemeClr val="lt1"/>
                </a:solidFill>
                <a:latin typeface="Constantia"/>
              </a:rPr>
              <a:t>Etude Préalable</a:t>
            </a:r>
          </a:p>
        </p:txBody>
      </p:sp>
      <p:grpSp>
        <p:nvGrpSpPr>
          <p:cNvPr id="4" name="Group 19"/>
          <p:cNvGrpSpPr>
            <a:grpSpLocks/>
          </p:cNvGrpSpPr>
          <p:nvPr/>
        </p:nvGrpSpPr>
        <p:grpSpPr bwMode="auto">
          <a:xfrm>
            <a:off x="1628969" y="254478"/>
            <a:ext cx="8607435" cy="576262"/>
            <a:chOff x="158" y="300"/>
            <a:chExt cx="5738" cy="363"/>
          </a:xfrm>
        </p:grpSpPr>
        <p:sp>
          <p:nvSpPr>
            <p:cNvPr id="5" name="Rectangle 4"/>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Rectangle 6"/>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Plan</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19</a:t>
            </a:r>
            <a:endParaRPr lang="fr-FR" sz="2400" dirty="0">
              <a:solidFill>
                <a:srgbClr val="0000FF"/>
              </a:solidFill>
              <a:latin typeface="Times New Roman" pitchFamily="18" charset="0"/>
              <a:cs typeface="Times New Roman" pitchFamily="18" charset="0"/>
            </a:endParaRPr>
          </a:p>
        </p:txBody>
      </p:sp>
      <p:sp>
        <p:nvSpPr>
          <p:cNvPr id="11" name="Rectangle 10"/>
          <p:cNvSpPr>
            <a:spLocks noChangeArrowheads="1"/>
          </p:cNvSpPr>
          <p:nvPr/>
        </p:nvSpPr>
        <p:spPr bwMode="auto">
          <a:xfrm>
            <a:off x="1251903" y="199228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2" name="Rectangle 11"/>
          <p:cNvSpPr>
            <a:spLocks noChangeArrowheads="1"/>
          </p:cNvSpPr>
          <p:nvPr/>
        </p:nvSpPr>
        <p:spPr bwMode="auto">
          <a:xfrm>
            <a:off x="1251903" y="328133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3" name="Rectangle 12"/>
          <p:cNvSpPr>
            <a:spLocks noChangeArrowheads="1"/>
          </p:cNvSpPr>
          <p:nvPr/>
        </p:nvSpPr>
        <p:spPr bwMode="auto">
          <a:xfrm>
            <a:off x="1251903" y="3924273"/>
            <a:ext cx="215900" cy="217487"/>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4" name="Rectangle 13"/>
          <p:cNvSpPr>
            <a:spLocks noChangeArrowheads="1"/>
          </p:cNvSpPr>
          <p:nvPr/>
        </p:nvSpPr>
        <p:spPr bwMode="auto">
          <a:xfrm>
            <a:off x="1251903" y="4567210"/>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6" name="ZoneTexte 33"/>
          <p:cNvSpPr txBox="1"/>
          <p:nvPr/>
        </p:nvSpPr>
        <p:spPr>
          <a:xfrm>
            <a:off x="1615381" y="2560590"/>
            <a:ext cx="500586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Modélisation Conceptuelle</a:t>
            </a:r>
            <a:endParaRPr lang="fr-FR" sz="2800" dirty="0">
              <a:latin typeface="Times New Roman" pitchFamily="18" charset="0"/>
              <a:cs typeface="Times New Roman" pitchFamily="18" charset="0"/>
            </a:endParaRPr>
          </a:p>
        </p:txBody>
      </p:sp>
      <p:sp>
        <p:nvSpPr>
          <p:cNvPr id="17" name="ZoneTexte 34"/>
          <p:cNvSpPr txBox="1"/>
          <p:nvPr/>
        </p:nvSpPr>
        <p:spPr>
          <a:xfrm>
            <a:off x="1628969" y="3139895"/>
            <a:ext cx="1822358"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dirty="0" smtClean="0">
                <a:latin typeface="Times New Roman" pitchFamily="18" charset="0"/>
                <a:cs typeface="Times New Roman" pitchFamily="18" charset="0"/>
              </a:rPr>
              <a:t>Réalisation</a:t>
            </a:r>
            <a:endParaRPr lang="fr-FR" sz="2800" dirty="0">
              <a:latin typeface="Times New Roman" pitchFamily="18" charset="0"/>
              <a:cs typeface="Times New Roman" pitchFamily="18" charset="0"/>
            </a:endParaRPr>
          </a:p>
        </p:txBody>
      </p:sp>
      <p:sp>
        <p:nvSpPr>
          <p:cNvPr id="18" name="ZoneTexte 35"/>
          <p:cNvSpPr txBox="1"/>
          <p:nvPr/>
        </p:nvSpPr>
        <p:spPr>
          <a:xfrm>
            <a:off x="1628969" y="3735242"/>
            <a:ext cx="2316660"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n>
                  <a:solidFill>
                    <a:schemeClr val="accent1">
                      <a:lumMod val="75000"/>
                    </a:schemeClr>
                  </a:solidFill>
                </a:ln>
                <a:solidFill>
                  <a:schemeClr val="accent1">
                    <a:lumMod val="50000"/>
                  </a:schemeClr>
                </a:solidFill>
                <a:latin typeface="Times New Roman" pitchFamily="18" charset="0"/>
                <a:cs typeface="Times New Roman" pitchFamily="18" charset="0"/>
              </a:rPr>
              <a:t>Démonstration</a:t>
            </a:r>
            <a:endParaRPr lang="fr-FR" dirty="0">
              <a:ln>
                <a:solidFill>
                  <a:schemeClr val="accent1">
                    <a:lumMod val="75000"/>
                  </a:schemeClr>
                </a:solidFill>
              </a:ln>
              <a:solidFill>
                <a:schemeClr val="accent1">
                  <a:lumMod val="50000"/>
                </a:schemeClr>
              </a:solidFill>
              <a:latin typeface="Times New Roman" pitchFamily="18" charset="0"/>
              <a:cs typeface="Times New Roman" pitchFamily="18" charset="0"/>
            </a:endParaRPr>
          </a:p>
        </p:txBody>
      </p:sp>
      <p:sp>
        <p:nvSpPr>
          <p:cNvPr id="19" name="ZoneTexte 36"/>
          <p:cNvSpPr txBox="1"/>
          <p:nvPr/>
        </p:nvSpPr>
        <p:spPr>
          <a:xfrm>
            <a:off x="1628969" y="4384588"/>
            <a:ext cx="4116833" cy="80021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a:latin typeface="Times New Roman" pitchFamily="18" charset="0"/>
                <a:cs typeface="Times New Roman" pitchFamily="18" charset="0"/>
              </a:rPr>
              <a:t>Conclusion et perspectives</a:t>
            </a:r>
          </a:p>
          <a:p>
            <a:endParaRPr lang="fr-FR" dirty="0"/>
          </a:p>
        </p:txBody>
      </p:sp>
      <p:sp>
        <p:nvSpPr>
          <p:cNvPr id="20" name="Rectangle 19"/>
          <p:cNvSpPr>
            <a:spLocks noChangeArrowheads="1"/>
          </p:cNvSpPr>
          <p:nvPr/>
        </p:nvSpPr>
        <p:spPr bwMode="auto">
          <a:xfrm>
            <a:off x="1244274" y="2683299"/>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22" name="ZoneTexte 21"/>
          <p:cNvSpPr txBox="1"/>
          <p:nvPr/>
        </p:nvSpPr>
        <p:spPr>
          <a:xfrm>
            <a:off x="1623835" y="1876101"/>
            <a:ext cx="3783724" cy="523220"/>
          </a:xfrm>
          <a:prstGeom prst="rect">
            <a:avLst/>
          </a:prstGeom>
          <a:noFill/>
        </p:spPr>
        <p:txBody>
          <a:bodyPr wrap="square" rtlCol="0">
            <a:spAutoFit/>
          </a:bodyPr>
          <a:lstStyle/>
          <a:p>
            <a:r>
              <a:rPr lang="fr-FR" sz="2800" dirty="0" smtClean="0">
                <a:latin typeface="Times New Roman" pitchFamily="18" charset="0"/>
                <a:cs typeface="Times New Roman" pitchFamily="18" charset="0"/>
              </a:rPr>
              <a:t>Contexte d’études</a:t>
            </a:r>
            <a:endParaRPr lang="fr-FR" sz="2800" dirty="0">
              <a:latin typeface="Times New Roman" pitchFamily="18" charset="0"/>
              <a:cs typeface="Times New Roman" pitchFamily="18" charset="0"/>
            </a:endParaRPr>
          </a:p>
        </p:txBody>
      </p:sp>
      <p:sp>
        <p:nvSpPr>
          <p:cNvPr id="23"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1543645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par>
                          <p:cTn id="27" fill="hold">
                            <p:stCondLst>
                              <p:cond delay="1000"/>
                            </p:stCondLst>
                            <p:childTnLst>
                              <p:par>
                                <p:cTn id="28" presetID="10" presetClass="entr" presetSubtype="0" fill="hold" grpId="0" nodeType="afterEffect">
                                  <p:stCondLst>
                                    <p:cond delay="0"/>
                                  </p:stCondLst>
                                  <p:iterate type="lt">
                                    <p:tmPct val="0"/>
                                  </p:iterate>
                                  <p:childTnLst>
                                    <p:set>
                                      <p:cBhvr>
                                        <p:cTn id="29" dur="1" fill="hold">
                                          <p:stCondLst>
                                            <p:cond delay="0"/>
                                          </p:stCondLst>
                                        </p:cTn>
                                        <p:tgtEl>
                                          <p:spTgt spid="22"/>
                                        </p:tgtEl>
                                        <p:attrNameLst>
                                          <p:attrName>style.visibility</p:attrName>
                                        </p:attrNameLst>
                                      </p:cBhvr>
                                      <p:to>
                                        <p:strVal val="visible"/>
                                      </p:to>
                                    </p:set>
                                    <p:animEffect transition="in" filter="fade">
                                      <p:cBhvr>
                                        <p:cTn id="30" dur="2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ppt_w</p:attrName>
                                        </p:attrNameLst>
                                      </p:cBhvr>
                                      <p:tavLst>
                                        <p:tav tm="0">
                                          <p:val>
                                            <p:strVal val="#ppt_w*0.70"/>
                                          </p:val>
                                        </p:tav>
                                        <p:tav tm="100000">
                                          <p:val>
                                            <p:strVal val="#ppt_w"/>
                                          </p:val>
                                        </p:tav>
                                      </p:tavLst>
                                    </p:anim>
                                    <p:anim calcmode="lin" valueType="num">
                                      <p:cBhvr>
                                        <p:cTn id="36" dur="1000" fill="hold"/>
                                        <p:tgtEl>
                                          <p:spTgt spid="20"/>
                                        </p:tgtEl>
                                        <p:attrNameLst>
                                          <p:attrName>ppt_h</p:attrName>
                                        </p:attrNameLst>
                                      </p:cBhvr>
                                      <p:tavLst>
                                        <p:tav tm="0">
                                          <p:val>
                                            <p:strVal val="#ppt_h"/>
                                          </p:val>
                                        </p:tav>
                                        <p:tav tm="100000">
                                          <p:val>
                                            <p:strVal val="#ppt_h"/>
                                          </p:val>
                                        </p:tav>
                                      </p:tavLst>
                                    </p:anim>
                                    <p:animEffect transition="in" filter="fade">
                                      <p:cBhvr>
                                        <p:cTn id="37" dur="1000"/>
                                        <p:tgtEl>
                                          <p:spTgt spid="2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strVal val="#ppt_w*0.70"/>
                                          </p:val>
                                        </p:tav>
                                        <p:tav tm="100000">
                                          <p:val>
                                            <p:strVal val="#ppt_w"/>
                                          </p:val>
                                        </p:tav>
                                      </p:tavLst>
                                    </p:anim>
                                    <p:anim calcmode="lin" valueType="num">
                                      <p:cBhvr>
                                        <p:cTn id="58" dur="1000" fill="hold"/>
                                        <p:tgtEl>
                                          <p:spTgt spid="13"/>
                                        </p:tgtEl>
                                        <p:attrNameLst>
                                          <p:attrName>ppt_h</p:attrName>
                                        </p:attrNameLst>
                                      </p:cBhvr>
                                      <p:tavLst>
                                        <p:tav tm="0">
                                          <p:val>
                                            <p:strVal val="#ppt_h"/>
                                          </p:val>
                                        </p:tav>
                                        <p:tav tm="100000">
                                          <p:val>
                                            <p:strVal val="#ppt_h"/>
                                          </p:val>
                                        </p:tav>
                                      </p:tavLst>
                                    </p:anim>
                                    <p:animEffect transition="in" filter="fade">
                                      <p:cBhvr>
                                        <p:cTn id="59" dur="1000"/>
                                        <p:tgtEl>
                                          <p:spTgt spid="13"/>
                                        </p:tgtEl>
                                      </p:cBhvr>
                                    </p:animEffect>
                                  </p:childTnLst>
                                </p:cTn>
                              </p:par>
                            </p:childTnLst>
                          </p:cTn>
                        </p:par>
                        <p:par>
                          <p:cTn id="60" fill="hold">
                            <p:stCondLst>
                              <p:cond delay="1000"/>
                            </p:stCondLst>
                            <p:childTnLst>
                              <p:par>
                                <p:cTn id="61" presetID="10" presetClass="entr" presetSubtype="0" fill="hold" grpId="0" nodeType="afterEffect">
                                  <p:stCondLst>
                                    <p:cond delay="0"/>
                                  </p:stCondLst>
                                  <p:iterate type="lt">
                                    <p:tmPct val="0"/>
                                  </p:iterate>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fade">
                                      <p:cBhvr>
                                        <p:cTn id="63" dur="2000"/>
                                        <p:tgtEl>
                                          <p:spTgt spid="1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1000" fill="hold"/>
                                        <p:tgtEl>
                                          <p:spTgt spid="14"/>
                                        </p:tgtEl>
                                        <p:attrNameLst>
                                          <p:attrName>ppt_w</p:attrName>
                                        </p:attrNameLst>
                                      </p:cBhvr>
                                      <p:tavLst>
                                        <p:tav tm="0">
                                          <p:val>
                                            <p:strVal val="#ppt_w*0.70"/>
                                          </p:val>
                                        </p:tav>
                                        <p:tav tm="100000">
                                          <p:val>
                                            <p:strVal val="#ppt_w"/>
                                          </p:val>
                                        </p:tav>
                                      </p:tavLst>
                                    </p:anim>
                                    <p:anim calcmode="lin" valueType="num">
                                      <p:cBhvr>
                                        <p:cTn id="69" dur="1000" fill="hold"/>
                                        <p:tgtEl>
                                          <p:spTgt spid="14"/>
                                        </p:tgtEl>
                                        <p:attrNameLst>
                                          <p:attrName>ppt_h</p:attrName>
                                        </p:attrNameLst>
                                      </p:cBhvr>
                                      <p:tavLst>
                                        <p:tav tm="0">
                                          <p:val>
                                            <p:strVal val="#ppt_h"/>
                                          </p:val>
                                        </p:tav>
                                        <p:tav tm="100000">
                                          <p:val>
                                            <p:strVal val="#ppt_h"/>
                                          </p:val>
                                        </p:tav>
                                      </p:tavLst>
                                    </p:anim>
                                    <p:animEffect transition="in" filter="fade">
                                      <p:cBhvr>
                                        <p:cTn id="70" dur="1000"/>
                                        <p:tgtEl>
                                          <p:spTgt spid="14"/>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2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36" presetClass="emph" presetSubtype="0" fill="hold" nodeType="clickEffect">
                                  <p:stCondLst>
                                    <p:cond delay="0"/>
                                  </p:stCondLst>
                                  <p:iterate type="lt">
                                    <p:tmPct val="10000"/>
                                  </p:iterate>
                                  <p:childTnLst>
                                    <p:animScale>
                                      <p:cBhvr>
                                        <p:cTn id="78" dur="250" autoRev="1" fill="hold">
                                          <p:stCondLst>
                                            <p:cond delay="0"/>
                                          </p:stCondLst>
                                        </p:cTn>
                                        <p:tgtEl>
                                          <p:spTgt spid="18">
                                            <p:txEl>
                                              <p:pRg st="0" end="0"/>
                                            </p:txEl>
                                          </p:spTgt>
                                        </p:tgtEl>
                                      </p:cBhvr>
                                      <p:to x="80000" y="100000"/>
                                    </p:animScale>
                                    <p:anim by="(#ppt_w*0.10)" calcmode="lin" valueType="num">
                                      <p:cBhvr>
                                        <p:cTn id="79" dur="250" autoRev="1" fill="hold">
                                          <p:stCondLst>
                                            <p:cond delay="0"/>
                                          </p:stCondLst>
                                        </p:cTn>
                                        <p:tgtEl>
                                          <p:spTgt spid="18">
                                            <p:txEl>
                                              <p:pRg st="0" end="0"/>
                                            </p:txEl>
                                          </p:spTgt>
                                        </p:tgtEl>
                                        <p:attrNameLst>
                                          <p:attrName>ppt_x</p:attrName>
                                        </p:attrNameLst>
                                      </p:cBhvr>
                                    </p:anim>
                                    <p:anim by="(-#ppt_w*0.10)" calcmode="lin" valueType="num">
                                      <p:cBhvr>
                                        <p:cTn id="80" dur="250" autoRev="1" fill="hold">
                                          <p:stCondLst>
                                            <p:cond delay="0"/>
                                          </p:stCondLst>
                                        </p:cTn>
                                        <p:tgtEl>
                                          <p:spTgt spid="18">
                                            <p:txEl>
                                              <p:pRg st="0" end="0"/>
                                            </p:txEl>
                                          </p:spTgt>
                                        </p:tgtEl>
                                        <p:attrNameLst>
                                          <p:attrName>ppt_y</p:attrName>
                                        </p:attrNameLst>
                                      </p:cBhvr>
                                    </p:anim>
                                    <p:animRot by="-480000">
                                      <p:cBhvr>
                                        <p:cTn id="81" dur="250" autoRev="1" fill="hold">
                                          <p:stCondLst>
                                            <p:cond delay="0"/>
                                          </p:stCondLst>
                                        </p:cTn>
                                        <p:tgtEl>
                                          <p:spTgt spid="1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16" grpId="0"/>
      <p:bldP spid="17" grpId="0"/>
      <p:bldP spid="18" grpId="0" build="allAtOnce"/>
      <p:bldP spid="19" grpId="0"/>
      <p:bldP spid="20"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2"/>
          <p:cNvSpPr>
            <a:spLocks noChangeShapeType="1"/>
          </p:cNvSpPr>
          <p:nvPr/>
        </p:nvSpPr>
        <p:spPr bwMode="auto">
          <a:xfrm>
            <a:off x="1400412" y="1730760"/>
            <a:ext cx="0" cy="4103687"/>
          </a:xfrm>
          <a:prstGeom prst="line">
            <a:avLst/>
          </a:prstGeom>
          <a:noFill/>
          <a:ln w="19050">
            <a:solidFill>
              <a:srgbClr val="66CCFF"/>
            </a:solidFill>
            <a:round/>
            <a:headEnd/>
            <a:tailEnd/>
          </a:ln>
        </p:spPr>
        <p:txBody>
          <a:bodyPr/>
          <a:lstStyle/>
          <a:p>
            <a:endParaRPr lang="fr-FR"/>
          </a:p>
        </p:txBody>
      </p:sp>
      <p:sp>
        <p:nvSpPr>
          <p:cNvPr id="4" name="Rectangle 3"/>
          <p:cNvSpPr/>
          <p:nvPr/>
        </p:nvSpPr>
        <p:spPr>
          <a:xfrm>
            <a:off x="3909379" y="2414747"/>
            <a:ext cx="1654107" cy="32778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55650" fontAlgn="auto">
              <a:lnSpc>
                <a:spcPct val="90000"/>
              </a:lnSpc>
              <a:spcBef>
                <a:spcPct val="0"/>
              </a:spcBef>
              <a:spcAft>
                <a:spcPct val="35000"/>
              </a:spcAft>
              <a:defRPr/>
            </a:pPr>
            <a:r>
              <a:rPr lang="fr-FR" sz="1700" dirty="0" smtClean="0">
                <a:solidFill>
                  <a:schemeClr val="lt1"/>
                </a:solidFill>
                <a:latin typeface="Constantia"/>
              </a:rPr>
              <a:t>Etude Préalable</a:t>
            </a:r>
          </a:p>
        </p:txBody>
      </p:sp>
      <p:grpSp>
        <p:nvGrpSpPr>
          <p:cNvPr id="5" name="Group 19"/>
          <p:cNvGrpSpPr>
            <a:grpSpLocks/>
          </p:cNvGrpSpPr>
          <p:nvPr/>
        </p:nvGrpSpPr>
        <p:grpSpPr bwMode="auto">
          <a:xfrm>
            <a:off x="1628969" y="254478"/>
            <a:ext cx="8607435" cy="576262"/>
            <a:chOff x="158" y="300"/>
            <a:chExt cx="5738" cy="363"/>
          </a:xfrm>
        </p:grpSpPr>
        <p:sp>
          <p:nvSpPr>
            <p:cNvPr id="19" name="Rectangle 18"/>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0" name="Rectangle 19"/>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1" name="Rectangle 20"/>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2"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Plan</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6"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1</a:t>
            </a:r>
            <a:endParaRPr lang="fr-FR" sz="2400" dirty="0">
              <a:solidFill>
                <a:srgbClr val="0000FF"/>
              </a:solidFill>
              <a:latin typeface="Times New Roman" pitchFamily="18" charset="0"/>
              <a:cs typeface="Times New Roman" pitchFamily="18" charset="0"/>
            </a:endParaRPr>
          </a:p>
        </p:txBody>
      </p:sp>
      <p:sp>
        <p:nvSpPr>
          <p:cNvPr id="9" name="Rectangle 8"/>
          <p:cNvSpPr>
            <a:spLocks noChangeArrowheads="1"/>
          </p:cNvSpPr>
          <p:nvPr/>
        </p:nvSpPr>
        <p:spPr bwMode="auto">
          <a:xfrm>
            <a:off x="1251903" y="199228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1" name="Rectangle 10"/>
          <p:cNvSpPr>
            <a:spLocks noChangeArrowheads="1"/>
          </p:cNvSpPr>
          <p:nvPr/>
        </p:nvSpPr>
        <p:spPr bwMode="auto">
          <a:xfrm>
            <a:off x="1251903" y="328133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2" name="Rectangle 11"/>
          <p:cNvSpPr>
            <a:spLocks noChangeArrowheads="1"/>
          </p:cNvSpPr>
          <p:nvPr/>
        </p:nvSpPr>
        <p:spPr bwMode="auto">
          <a:xfrm>
            <a:off x="1251903" y="3924273"/>
            <a:ext cx="215900" cy="217487"/>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3" name="Rectangle 12"/>
          <p:cNvSpPr>
            <a:spLocks noChangeArrowheads="1"/>
          </p:cNvSpPr>
          <p:nvPr/>
        </p:nvSpPr>
        <p:spPr bwMode="auto">
          <a:xfrm>
            <a:off x="1251903" y="4567210"/>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4"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
        <p:nvSpPr>
          <p:cNvPr id="15" name="ZoneTexte 33"/>
          <p:cNvSpPr txBox="1"/>
          <p:nvPr/>
        </p:nvSpPr>
        <p:spPr>
          <a:xfrm>
            <a:off x="1631423" y="2544548"/>
            <a:ext cx="500586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Modélisation Conceptuelle</a:t>
            </a:r>
            <a:endParaRPr lang="fr-FR" sz="2800" dirty="0">
              <a:latin typeface="Times New Roman" pitchFamily="18" charset="0"/>
              <a:cs typeface="Times New Roman" pitchFamily="18" charset="0"/>
            </a:endParaRPr>
          </a:p>
        </p:txBody>
      </p:sp>
      <p:sp>
        <p:nvSpPr>
          <p:cNvPr id="16" name="ZoneTexte 34"/>
          <p:cNvSpPr txBox="1"/>
          <p:nvPr/>
        </p:nvSpPr>
        <p:spPr>
          <a:xfrm>
            <a:off x="1628969" y="3139895"/>
            <a:ext cx="1822358"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dirty="0" smtClean="0">
                <a:latin typeface="Times New Roman" pitchFamily="18" charset="0"/>
                <a:cs typeface="Times New Roman" pitchFamily="18" charset="0"/>
              </a:rPr>
              <a:t>Réalisation</a:t>
            </a:r>
            <a:endParaRPr lang="fr-FR" sz="2800" dirty="0">
              <a:latin typeface="Times New Roman" pitchFamily="18" charset="0"/>
              <a:cs typeface="Times New Roman" pitchFamily="18" charset="0"/>
            </a:endParaRPr>
          </a:p>
        </p:txBody>
      </p:sp>
      <p:sp>
        <p:nvSpPr>
          <p:cNvPr id="17" name="ZoneTexte 35"/>
          <p:cNvSpPr txBox="1"/>
          <p:nvPr/>
        </p:nvSpPr>
        <p:spPr>
          <a:xfrm>
            <a:off x="1628969" y="3735242"/>
            <a:ext cx="2316660"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Démonstration</a:t>
            </a:r>
            <a:endParaRPr lang="fr-FR" dirty="0">
              <a:latin typeface="Times New Roman" pitchFamily="18" charset="0"/>
              <a:cs typeface="Times New Roman" pitchFamily="18" charset="0"/>
            </a:endParaRPr>
          </a:p>
        </p:txBody>
      </p:sp>
      <p:sp>
        <p:nvSpPr>
          <p:cNvPr id="18" name="ZoneTexte 36"/>
          <p:cNvSpPr txBox="1"/>
          <p:nvPr/>
        </p:nvSpPr>
        <p:spPr>
          <a:xfrm>
            <a:off x="1628969" y="4384588"/>
            <a:ext cx="5623169" cy="800219"/>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a:latin typeface="Times New Roman" pitchFamily="18" charset="0"/>
                <a:cs typeface="Times New Roman" pitchFamily="18" charset="0"/>
              </a:rPr>
              <a:t>Conclusion et perspectives</a:t>
            </a:r>
          </a:p>
          <a:p>
            <a:endParaRPr lang="fr-FR" dirty="0"/>
          </a:p>
        </p:txBody>
      </p:sp>
      <p:sp>
        <p:nvSpPr>
          <p:cNvPr id="24" name="Rectangle 23"/>
          <p:cNvSpPr>
            <a:spLocks noChangeArrowheads="1"/>
          </p:cNvSpPr>
          <p:nvPr/>
        </p:nvSpPr>
        <p:spPr bwMode="auto">
          <a:xfrm>
            <a:off x="1244274" y="2683299"/>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26" name="ZoneTexte 25"/>
          <p:cNvSpPr txBox="1"/>
          <p:nvPr/>
        </p:nvSpPr>
        <p:spPr>
          <a:xfrm>
            <a:off x="1623835" y="1876101"/>
            <a:ext cx="3783724" cy="523220"/>
          </a:xfrm>
          <a:prstGeom prst="rect">
            <a:avLst/>
          </a:prstGeom>
          <a:noFill/>
        </p:spPr>
        <p:txBody>
          <a:bodyPr wrap="square" rtlCol="0">
            <a:spAutoFit/>
          </a:bodyPr>
          <a:lstStyle/>
          <a:p>
            <a:r>
              <a:rPr lang="fr-FR" sz="2800" dirty="0" smtClean="0">
                <a:ln>
                  <a:solidFill>
                    <a:schemeClr val="accent1">
                      <a:lumMod val="75000"/>
                    </a:schemeClr>
                  </a:solidFill>
                </a:ln>
                <a:solidFill>
                  <a:schemeClr val="accent1">
                    <a:lumMod val="50000"/>
                  </a:schemeClr>
                </a:solidFill>
                <a:latin typeface="Times New Roman" pitchFamily="18" charset="0"/>
                <a:cs typeface="Times New Roman" pitchFamily="18" charset="0"/>
              </a:rPr>
              <a:t>Contexte d’études</a:t>
            </a:r>
            <a:endParaRPr lang="fr-FR" sz="2800" dirty="0">
              <a:ln>
                <a:solidFill>
                  <a:schemeClr val="accent1">
                    <a:lumMod val="75000"/>
                  </a:schemeClr>
                </a:solidFill>
              </a:ln>
              <a:solidFill>
                <a:schemeClr val="accent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3139752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 calcmode="lin" valueType="num">
                                      <p:cBhvr>
                                        <p:cTn id="18" dur="500" fill="hold"/>
                                        <p:tgtEl>
                                          <p:spTgt spid="23"/>
                                        </p:tgtEl>
                                        <p:attrNameLst>
                                          <p:attrName>style.rotation</p:attrName>
                                        </p:attrNameLst>
                                      </p:cBhvr>
                                      <p:tavLst>
                                        <p:tav tm="0">
                                          <p:val>
                                            <p:fltVal val="360"/>
                                          </p:val>
                                        </p:tav>
                                        <p:tav tm="100000">
                                          <p:val>
                                            <p:fltVal val="0"/>
                                          </p:val>
                                        </p:tav>
                                      </p:tavLst>
                                    </p:anim>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strVal val="#ppt_w*0.70"/>
                                          </p:val>
                                        </p:tav>
                                        <p:tav tm="100000">
                                          <p:val>
                                            <p:strVal val="#ppt_w"/>
                                          </p:val>
                                        </p:tav>
                                      </p:tavLst>
                                    </p:anim>
                                    <p:anim calcmode="lin" valueType="num">
                                      <p:cBhvr>
                                        <p:cTn id="25" dur="1000" fill="hold"/>
                                        <p:tgtEl>
                                          <p:spTgt spid="9"/>
                                        </p:tgtEl>
                                        <p:attrNameLst>
                                          <p:attrName>ppt_h</p:attrName>
                                        </p:attrNameLst>
                                      </p:cBhvr>
                                      <p:tavLst>
                                        <p:tav tm="0">
                                          <p:val>
                                            <p:strVal val="#ppt_h"/>
                                          </p:val>
                                        </p:tav>
                                        <p:tav tm="100000">
                                          <p:val>
                                            <p:strVal val="#ppt_h"/>
                                          </p:val>
                                        </p:tav>
                                      </p:tavLst>
                                    </p:anim>
                                    <p:animEffect transition="in" filter="fade">
                                      <p:cBhvr>
                                        <p:cTn id="26" dur="1000"/>
                                        <p:tgtEl>
                                          <p:spTgt spid="9"/>
                                        </p:tgtEl>
                                      </p:cBhvr>
                                    </p:animEffect>
                                  </p:childTnLst>
                                </p:cTn>
                              </p:par>
                            </p:childTnLst>
                          </p:cTn>
                        </p:par>
                        <p:par>
                          <p:cTn id="27" fill="hold">
                            <p:stCondLst>
                              <p:cond delay="1000"/>
                            </p:stCondLst>
                            <p:childTnLst>
                              <p:par>
                                <p:cTn id="28" presetID="10" presetClass="entr" presetSubtype="0" fill="hold" grpId="0" nodeType="afterEffect">
                                  <p:stCondLst>
                                    <p:cond delay="0"/>
                                  </p:stCondLst>
                                  <p:iterate type="lt">
                                    <p:tmPct val="0"/>
                                  </p:iterate>
                                  <p:childTnLst>
                                    <p:set>
                                      <p:cBhvr>
                                        <p:cTn id="29" dur="1" fill="hold">
                                          <p:stCondLst>
                                            <p:cond delay="0"/>
                                          </p:stCondLst>
                                        </p:cTn>
                                        <p:tgtEl>
                                          <p:spTgt spid="26"/>
                                        </p:tgtEl>
                                        <p:attrNameLst>
                                          <p:attrName>style.visibility</p:attrName>
                                        </p:attrNameLst>
                                      </p:cBhvr>
                                      <p:to>
                                        <p:strVal val="visible"/>
                                      </p:to>
                                    </p:set>
                                    <p:animEffect transition="in" filter="fade">
                                      <p:cBhvr>
                                        <p:cTn id="30" dur="20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strVal val="#ppt_w*0.70"/>
                                          </p:val>
                                        </p:tav>
                                        <p:tav tm="100000">
                                          <p:val>
                                            <p:strVal val="#ppt_w"/>
                                          </p:val>
                                        </p:tav>
                                      </p:tavLst>
                                    </p:anim>
                                    <p:anim calcmode="lin" valueType="num">
                                      <p:cBhvr>
                                        <p:cTn id="36" dur="1000" fill="hold"/>
                                        <p:tgtEl>
                                          <p:spTgt spid="24"/>
                                        </p:tgtEl>
                                        <p:attrNameLst>
                                          <p:attrName>ppt_h</p:attrName>
                                        </p:attrNameLst>
                                      </p:cBhvr>
                                      <p:tavLst>
                                        <p:tav tm="0">
                                          <p:val>
                                            <p:strVal val="#ppt_h"/>
                                          </p:val>
                                        </p:tav>
                                        <p:tav tm="100000">
                                          <p:val>
                                            <p:strVal val="#ppt_h"/>
                                          </p:val>
                                        </p:tav>
                                      </p:tavLst>
                                    </p:anim>
                                    <p:animEffect transition="in" filter="fade">
                                      <p:cBhvr>
                                        <p:cTn id="37" dur="1000"/>
                                        <p:tgtEl>
                                          <p:spTgt spid="2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1000" fill="hold"/>
                                        <p:tgtEl>
                                          <p:spTgt spid="11"/>
                                        </p:tgtEl>
                                        <p:attrNameLst>
                                          <p:attrName>ppt_w</p:attrName>
                                        </p:attrNameLst>
                                      </p:cBhvr>
                                      <p:tavLst>
                                        <p:tav tm="0">
                                          <p:val>
                                            <p:strVal val="#ppt_w*0.70"/>
                                          </p:val>
                                        </p:tav>
                                        <p:tav tm="100000">
                                          <p:val>
                                            <p:strVal val="#ppt_w"/>
                                          </p:val>
                                        </p:tav>
                                      </p:tavLst>
                                    </p:anim>
                                    <p:anim calcmode="lin" valueType="num">
                                      <p:cBhvr>
                                        <p:cTn id="47" dur="1000" fill="hold"/>
                                        <p:tgtEl>
                                          <p:spTgt spid="11"/>
                                        </p:tgtEl>
                                        <p:attrNameLst>
                                          <p:attrName>ppt_h</p:attrName>
                                        </p:attrNameLst>
                                      </p:cBhvr>
                                      <p:tavLst>
                                        <p:tav tm="0">
                                          <p:val>
                                            <p:strVal val="#ppt_h"/>
                                          </p:val>
                                        </p:tav>
                                        <p:tav tm="100000">
                                          <p:val>
                                            <p:strVal val="#ppt_h"/>
                                          </p:val>
                                        </p:tav>
                                      </p:tavLst>
                                    </p:anim>
                                    <p:animEffect transition="in" filter="fade">
                                      <p:cBhvr>
                                        <p:cTn id="48" dur="1000"/>
                                        <p:tgtEl>
                                          <p:spTgt spid="11"/>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2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strVal val="#ppt_w*0.70"/>
                                          </p:val>
                                        </p:tav>
                                        <p:tav tm="100000">
                                          <p:val>
                                            <p:strVal val="#ppt_w"/>
                                          </p:val>
                                        </p:tav>
                                      </p:tavLst>
                                    </p:anim>
                                    <p:anim calcmode="lin" valueType="num">
                                      <p:cBhvr>
                                        <p:cTn id="58" dur="1000" fill="hold"/>
                                        <p:tgtEl>
                                          <p:spTgt spid="12"/>
                                        </p:tgtEl>
                                        <p:attrNameLst>
                                          <p:attrName>ppt_h</p:attrName>
                                        </p:attrNameLst>
                                      </p:cBhvr>
                                      <p:tavLst>
                                        <p:tav tm="0">
                                          <p:val>
                                            <p:strVal val="#ppt_h"/>
                                          </p:val>
                                        </p:tav>
                                        <p:tav tm="100000">
                                          <p:val>
                                            <p:strVal val="#ppt_h"/>
                                          </p:val>
                                        </p:tav>
                                      </p:tavLst>
                                    </p:anim>
                                    <p:animEffect transition="in" filter="fade">
                                      <p:cBhvr>
                                        <p:cTn id="59" dur="1000"/>
                                        <p:tgtEl>
                                          <p:spTgt spid="12"/>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0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1000" fill="hold"/>
                                        <p:tgtEl>
                                          <p:spTgt spid="13"/>
                                        </p:tgtEl>
                                        <p:attrNameLst>
                                          <p:attrName>ppt_w</p:attrName>
                                        </p:attrNameLst>
                                      </p:cBhvr>
                                      <p:tavLst>
                                        <p:tav tm="0">
                                          <p:val>
                                            <p:strVal val="#ppt_w*0.70"/>
                                          </p:val>
                                        </p:tav>
                                        <p:tav tm="100000">
                                          <p:val>
                                            <p:strVal val="#ppt_w"/>
                                          </p:val>
                                        </p:tav>
                                      </p:tavLst>
                                    </p:anim>
                                    <p:anim calcmode="lin" valueType="num">
                                      <p:cBhvr>
                                        <p:cTn id="69" dur="1000" fill="hold"/>
                                        <p:tgtEl>
                                          <p:spTgt spid="13"/>
                                        </p:tgtEl>
                                        <p:attrNameLst>
                                          <p:attrName>ppt_h</p:attrName>
                                        </p:attrNameLst>
                                      </p:cBhvr>
                                      <p:tavLst>
                                        <p:tav tm="0">
                                          <p:val>
                                            <p:strVal val="#ppt_h"/>
                                          </p:val>
                                        </p:tav>
                                        <p:tav tm="100000">
                                          <p:val>
                                            <p:strVal val="#ppt_h"/>
                                          </p:val>
                                        </p:tav>
                                      </p:tavLst>
                                    </p:anim>
                                    <p:animEffect transition="in" filter="fade">
                                      <p:cBhvr>
                                        <p:cTn id="70" dur="1000"/>
                                        <p:tgtEl>
                                          <p:spTgt spid="13"/>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20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36" presetClass="emph" presetSubtype="0" fill="hold" grpId="1" nodeType="clickEffect">
                                  <p:stCondLst>
                                    <p:cond delay="0"/>
                                  </p:stCondLst>
                                  <p:iterate type="lt">
                                    <p:tmPct val="10000"/>
                                  </p:iterate>
                                  <p:childTnLst>
                                    <p:animScale>
                                      <p:cBhvr>
                                        <p:cTn id="78" dur="250" autoRev="1" fill="hold">
                                          <p:stCondLst>
                                            <p:cond delay="0"/>
                                          </p:stCondLst>
                                        </p:cTn>
                                        <p:tgtEl>
                                          <p:spTgt spid="26"/>
                                        </p:tgtEl>
                                      </p:cBhvr>
                                      <p:to x="80000" y="100000"/>
                                    </p:animScale>
                                    <p:anim by="(#ppt_w*0.10)" calcmode="lin" valueType="num">
                                      <p:cBhvr>
                                        <p:cTn id="79" dur="250" autoRev="1" fill="hold">
                                          <p:stCondLst>
                                            <p:cond delay="0"/>
                                          </p:stCondLst>
                                        </p:cTn>
                                        <p:tgtEl>
                                          <p:spTgt spid="26"/>
                                        </p:tgtEl>
                                        <p:attrNameLst>
                                          <p:attrName>ppt_x</p:attrName>
                                        </p:attrNameLst>
                                      </p:cBhvr>
                                    </p:anim>
                                    <p:anim by="(-#ppt_w*0.10)" calcmode="lin" valueType="num">
                                      <p:cBhvr>
                                        <p:cTn id="80" dur="250" autoRev="1" fill="hold">
                                          <p:stCondLst>
                                            <p:cond delay="0"/>
                                          </p:stCondLst>
                                        </p:cTn>
                                        <p:tgtEl>
                                          <p:spTgt spid="26"/>
                                        </p:tgtEl>
                                        <p:attrNameLst>
                                          <p:attrName>ppt_y</p:attrName>
                                        </p:attrNameLst>
                                      </p:cBhvr>
                                    </p:anim>
                                    <p:animRot by="-480000">
                                      <p:cBhvr>
                                        <p:cTn id="81" dur="2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animBg="1"/>
      <p:bldP spid="11" grpId="0" animBg="1"/>
      <p:bldP spid="12" grpId="0" animBg="1"/>
      <p:bldP spid="13" grpId="0" animBg="1"/>
      <p:bldP spid="15" grpId="0"/>
      <p:bldP spid="16" grpId="0"/>
      <p:bldP spid="17" grpId="0"/>
      <p:bldP spid="18" grpId="0"/>
      <p:bldP spid="24" grpId="0" animBg="1"/>
      <p:bldP spid="26" grpId="0"/>
      <p:bldP spid="2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1628969" y="254478"/>
            <a:ext cx="8607435" cy="576262"/>
            <a:chOff x="158" y="300"/>
            <a:chExt cx="5738" cy="363"/>
          </a:xfrm>
        </p:grpSpPr>
        <p:sp>
          <p:nvSpPr>
            <p:cNvPr id="3" name="Rectangle 2"/>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4" name="Rectangle 3"/>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démonstration</a:t>
              </a:r>
            </a:p>
          </p:txBody>
        </p:sp>
      </p:grpSp>
      <p:pic>
        <p:nvPicPr>
          <p:cNvPr id="9" name="vide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2038350" y="1441646"/>
            <a:ext cx="7900129" cy="4450777"/>
          </a:xfrm>
          <a:prstGeom prst="roundRect">
            <a:avLst>
              <a:gd name="adj" fmla="val 1485"/>
            </a:avLst>
          </a:prstGeom>
          <a:ln>
            <a:noFill/>
          </a:ln>
          <a:effectLst>
            <a:outerShdw blurRad="241300" dist="50800" dir="17400000" sy="23000" kx="-1200000" algn="bl" rotWithShape="0">
              <a:srgbClr val="000000">
                <a:alpha val="16000"/>
              </a:srgbClr>
            </a:outerShdw>
          </a:effectLst>
          <a:scene3d>
            <a:camera prst="perspectiveLeft" fov="2700000">
              <a:rot lat="0" lon="1200000" rev="0"/>
            </a:camera>
            <a:lightRig rig="balanced" dir="t"/>
          </a:scene3d>
          <a:sp3d contourW="12700">
            <a:contourClr>
              <a:srgbClr val="7F7F7F"/>
            </a:contourClr>
          </a:sp3d>
        </p:spPr>
      </p:pic>
      <p:sp>
        <p:nvSpPr>
          <p:cNvPr id="8"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20</a:t>
            </a:r>
            <a:endParaRPr lang="fr-FR" sz="2400" dirty="0">
              <a:solidFill>
                <a:srgbClr val="0000FF"/>
              </a:solidFill>
              <a:latin typeface="Times New Roman" pitchFamily="18" charset="0"/>
              <a:cs typeface="Times New Roman" pitchFamily="18" charset="0"/>
            </a:endParaRPr>
          </a:p>
        </p:txBody>
      </p:sp>
      <p:sp>
        <p:nvSpPr>
          <p:cNvPr id="10"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663964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video>
              <p:cMediaNode vol="80000">
                <p:cTn id="22" repeatCount="indefinite"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1400412" y="1730759"/>
            <a:ext cx="0" cy="4103687"/>
          </a:xfrm>
          <a:prstGeom prst="line">
            <a:avLst/>
          </a:prstGeom>
          <a:noFill/>
          <a:ln w="19050">
            <a:solidFill>
              <a:srgbClr val="66CCFF"/>
            </a:solidFill>
            <a:round/>
            <a:headEnd/>
            <a:tailEnd/>
          </a:ln>
        </p:spPr>
        <p:txBody>
          <a:bodyPr/>
          <a:lstStyle/>
          <a:p>
            <a:endParaRPr lang="fr-FR"/>
          </a:p>
        </p:txBody>
      </p:sp>
      <p:grpSp>
        <p:nvGrpSpPr>
          <p:cNvPr id="3" name="Group 19"/>
          <p:cNvGrpSpPr>
            <a:grpSpLocks/>
          </p:cNvGrpSpPr>
          <p:nvPr/>
        </p:nvGrpSpPr>
        <p:grpSpPr bwMode="auto">
          <a:xfrm>
            <a:off x="1628969" y="254478"/>
            <a:ext cx="8607435"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    </a:t>
              </a: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Plan</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8" name="Rectangle 7"/>
          <p:cNvSpPr>
            <a:spLocks noChangeArrowheads="1"/>
          </p:cNvSpPr>
          <p:nvPr/>
        </p:nvSpPr>
        <p:spPr bwMode="auto">
          <a:xfrm>
            <a:off x="1251903" y="199228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9" name="Rectangle 8"/>
          <p:cNvSpPr>
            <a:spLocks noChangeArrowheads="1"/>
          </p:cNvSpPr>
          <p:nvPr/>
        </p:nvSpPr>
        <p:spPr bwMode="auto">
          <a:xfrm>
            <a:off x="1251903" y="328133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0" name="Rectangle 9"/>
          <p:cNvSpPr>
            <a:spLocks noChangeArrowheads="1"/>
          </p:cNvSpPr>
          <p:nvPr/>
        </p:nvSpPr>
        <p:spPr bwMode="auto">
          <a:xfrm>
            <a:off x="1251903" y="3924273"/>
            <a:ext cx="215900" cy="217487"/>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1" name="Rectangle 10"/>
          <p:cNvSpPr>
            <a:spLocks noChangeArrowheads="1"/>
          </p:cNvSpPr>
          <p:nvPr/>
        </p:nvSpPr>
        <p:spPr bwMode="auto">
          <a:xfrm>
            <a:off x="1251903" y="4567210"/>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2" name="ZoneTexte 33"/>
          <p:cNvSpPr txBox="1"/>
          <p:nvPr/>
        </p:nvSpPr>
        <p:spPr>
          <a:xfrm>
            <a:off x="1615381" y="2560590"/>
            <a:ext cx="500586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Modélisation Conceptuelle</a:t>
            </a:r>
            <a:endParaRPr lang="fr-FR" sz="2800" dirty="0">
              <a:latin typeface="Times New Roman" pitchFamily="18" charset="0"/>
              <a:cs typeface="Times New Roman" pitchFamily="18" charset="0"/>
            </a:endParaRPr>
          </a:p>
        </p:txBody>
      </p:sp>
      <p:sp>
        <p:nvSpPr>
          <p:cNvPr id="13" name="ZoneTexte 34"/>
          <p:cNvSpPr txBox="1"/>
          <p:nvPr/>
        </p:nvSpPr>
        <p:spPr>
          <a:xfrm>
            <a:off x="1628969" y="3139895"/>
            <a:ext cx="1822358"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dirty="0" smtClean="0">
                <a:latin typeface="Times New Roman" pitchFamily="18" charset="0"/>
                <a:cs typeface="Times New Roman" pitchFamily="18" charset="0"/>
              </a:rPr>
              <a:t>Réalisation</a:t>
            </a:r>
            <a:endParaRPr lang="fr-FR" sz="2800" dirty="0">
              <a:latin typeface="Times New Roman" pitchFamily="18" charset="0"/>
              <a:cs typeface="Times New Roman" pitchFamily="18" charset="0"/>
            </a:endParaRPr>
          </a:p>
        </p:txBody>
      </p:sp>
      <p:sp>
        <p:nvSpPr>
          <p:cNvPr id="14" name="ZoneTexte 35"/>
          <p:cNvSpPr txBox="1"/>
          <p:nvPr/>
        </p:nvSpPr>
        <p:spPr>
          <a:xfrm>
            <a:off x="1628969" y="3735242"/>
            <a:ext cx="2316660" cy="523220"/>
          </a:xfrm>
          <a:prstGeom prst="rect">
            <a:avLst/>
          </a:prstGeom>
          <a:noFill/>
          <a:ln>
            <a:noFill/>
          </a:ln>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Démonstration</a:t>
            </a:r>
            <a:endParaRPr lang="fr-FR" dirty="0">
              <a:latin typeface="Times New Roman" pitchFamily="18" charset="0"/>
              <a:cs typeface="Times New Roman" pitchFamily="18" charset="0"/>
            </a:endParaRPr>
          </a:p>
        </p:txBody>
      </p:sp>
      <p:sp>
        <p:nvSpPr>
          <p:cNvPr id="15" name="ZoneTexte 36"/>
          <p:cNvSpPr txBox="1"/>
          <p:nvPr/>
        </p:nvSpPr>
        <p:spPr>
          <a:xfrm>
            <a:off x="1628969" y="4384588"/>
            <a:ext cx="4027064" cy="80021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a:ln>
                  <a:solidFill>
                    <a:schemeClr val="accent1">
                      <a:lumMod val="75000"/>
                    </a:schemeClr>
                  </a:solidFill>
                </a:ln>
                <a:solidFill>
                  <a:schemeClr val="accent1">
                    <a:lumMod val="50000"/>
                  </a:schemeClr>
                </a:solidFill>
                <a:latin typeface="Times New Roman" pitchFamily="18" charset="0"/>
                <a:cs typeface="Times New Roman" pitchFamily="18" charset="0"/>
              </a:rPr>
              <a:t>Conclusion et perspectives</a:t>
            </a:r>
          </a:p>
          <a:p>
            <a:endParaRPr lang="fr-FR" dirty="0">
              <a:ln>
                <a:solidFill>
                  <a:schemeClr val="accent1">
                    <a:lumMod val="75000"/>
                  </a:schemeClr>
                </a:solidFill>
              </a:ln>
              <a:solidFill>
                <a:schemeClr val="accent1">
                  <a:lumMod val="50000"/>
                </a:schemeClr>
              </a:solidFill>
            </a:endParaRPr>
          </a:p>
        </p:txBody>
      </p:sp>
      <p:sp>
        <p:nvSpPr>
          <p:cNvPr id="16" name="Rectangle 15"/>
          <p:cNvSpPr>
            <a:spLocks noChangeArrowheads="1"/>
          </p:cNvSpPr>
          <p:nvPr/>
        </p:nvSpPr>
        <p:spPr bwMode="auto">
          <a:xfrm>
            <a:off x="1244274" y="2683299"/>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7" name="ZoneTexte 16"/>
          <p:cNvSpPr txBox="1"/>
          <p:nvPr/>
        </p:nvSpPr>
        <p:spPr>
          <a:xfrm>
            <a:off x="1623835" y="1876101"/>
            <a:ext cx="3783724" cy="523220"/>
          </a:xfrm>
          <a:prstGeom prst="rect">
            <a:avLst/>
          </a:prstGeom>
          <a:noFill/>
        </p:spPr>
        <p:txBody>
          <a:bodyPr wrap="square" rtlCol="0">
            <a:spAutoFit/>
          </a:bodyPr>
          <a:lstStyle/>
          <a:p>
            <a:r>
              <a:rPr lang="fr-FR" sz="2800" dirty="0" smtClean="0">
                <a:latin typeface="Times New Roman" pitchFamily="18" charset="0"/>
                <a:cs typeface="Times New Roman" pitchFamily="18" charset="0"/>
              </a:rPr>
              <a:t>Contexte d’études</a:t>
            </a:r>
            <a:endParaRPr lang="fr-FR" sz="2800" dirty="0">
              <a:latin typeface="Times New Roman" pitchFamily="18" charset="0"/>
              <a:cs typeface="Times New Roman" pitchFamily="18" charset="0"/>
            </a:endParaRPr>
          </a:p>
        </p:txBody>
      </p:sp>
      <p:sp>
        <p:nvSpPr>
          <p:cNvPr id="18"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21</a:t>
            </a:r>
            <a:endParaRPr lang="fr-FR" sz="2400" dirty="0">
              <a:solidFill>
                <a:srgbClr val="0000FF"/>
              </a:solidFill>
              <a:latin typeface="Times New Roman" pitchFamily="18" charset="0"/>
              <a:cs typeface="Times New Roman" pitchFamily="18" charset="0"/>
            </a:endParaRPr>
          </a:p>
        </p:txBody>
      </p:sp>
      <p:sp>
        <p:nvSpPr>
          <p:cNvPr id="19"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iterate type="lt">
                                    <p:tmPct val="0"/>
                                  </p:iterate>
                                  <p:childTnLst>
                                    <p:set>
                                      <p:cBhvr>
                                        <p:cTn id="29" dur="1" fill="hold">
                                          <p:stCondLst>
                                            <p:cond delay="0"/>
                                          </p:stCondLst>
                                        </p:cTn>
                                        <p:tgtEl>
                                          <p:spTgt spid="17"/>
                                        </p:tgtEl>
                                        <p:attrNameLst>
                                          <p:attrName>style.visibility</p:attrName>
                                        </p:attrNameLst>
                                      </p:cBhvr>
                                      <p:to>
                                        <p:strVal val="visible"/>
                                      </p:to>
                                    </p:set>
                                    <p:animEffect transition="in" filter="fade">
                                      <p:cBhvr>
                                        <p:cTn id="30" dur="20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1000" fill="hold"/>
                                        <p:tgtEl>
                                          <p:spTgt spid="16"/>
                                        </p:tgtEl>
                                        <p:attrNameLst>
                                          <p:attrName>ppt_w</p:attrName>
                                        </p:attrNameLst>
                                      </p:cBhvr>
                                      <p:tavLst>
                                        <p:tav tm="0">
                                          <p:val>
                                            <p:strVal val="#ppt_w*0.70"/>
                                          </p:val>
                                        </p:tav>
                                        <p:tav tm="100000">
                                          <p:val>
                                            <p:strVal val="#ppt_w"/>
                                          </p:val>
                                        </p:tav>
                                      </p:tavLst>
                                    </p:anim>
                                    <p:anim calcmode="lin" valueType="num">
                                      <p:cBhvr>
                                        <p:cTn id="36" dur="1000" fill="hold"/>
                                        <p:tgtEl>
                                          <p:spTgt spid="16"/>
                                        </p:tgtEl>
                                        <p:attrNameLst>
                                          <p:attrName>ppt_h</p:attrName>
                                        </p:attrNameLst>
                                      </p:cBhvr>
                                      <p:tavLst>
                                        <p:tav tm="0">
                                          <p:val>
                                            <p:strVal val="#ppt_h"/>
                                          </p:val>
                                        </p:tav>
                                        <p:tav tm="100000">
                                          <p:val>
                                            <p:strVal val="#ppt_h"/>
                                          </p:val>
                                        </p:tav>
                                      </p:tavLst>
                                    </p:anim>
                                    <p:animEffect transition="in" filter="fade">
                                      <p:cBhvr>
                                        <p:cTn id="37" dur="1000"/>
                                        <p:tgtEl>
                                          <p:spTgt spid="16"/>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1000" fill="hold"/>
                                        <p:tgtEl>
                                          <p:spTgt spid="9"/>
                                        </p:tgtEl>
                                        <p:attrNameLst>
                                          <p:attrName>ppt_w</p:attrName>
                                        </p:attrNameLst>
                                      </p:cBhvr>
                                      <p:tavLst>
                                        <p:tav tm="0">
                                          <p:val>
                                            <p:strVal val="#ppt_w*0.70"/>
                                          </p:val>
                                        </p:tav>
                                        <p:tav tm="100000">
                                          <p:val>
                                            <p:strVal val="#ppt_w"/>
                                          </p:val>
                                        </p:tav>
                                      </p:tavLst>
                                    </p:anim>
                                    <p:anim calcmode="lin" valueType="num">
                                      <p:cBhvr>
                                        <p:cTn id="47" dur="1000" fill="hold"/>
                                        <p:tgtEl>
                                          <p:spTgt spid="9"/>
                                        </p:tgtEl>
                                        <p:attrNameLst>
                                          <p:attrName>ppt_h</p:attrName>
                                        </p:attrNameLst>
                                      </p:cBhvr>
                                      <p:tavLst>
                                        <p:tav tm="0">
                                          <p:val>
                                            <p:strVal val="#ppt_h"/>
                                          </p:val>
                                        </p:tav>
                                        <p:tav tm="100000">
                                          <p:val>
                                            <p:strVal val="#ppt_h"/>
                                          </p:val>
                                        </p:tav>
                                      </p:tavLst>
                                    </p:anim>
                                    <p:animEffect transition="in" filter="fade">
                                      <p:cBhvr>
                                        <p:cTn id="48" dur="1000"/>
                                        <p:tgtEl>
                                          <p:spTgt spid="9"/>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2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1000" fill="hold"/>
                                        <p:tgtEl>
                                          <p:spTgt spid="10"/>
                                        </p:tgtEl>
                                        <p:attrNameLst>
                                          <p:attrName>ppt_w</p:attrName>
                                        </p:attrNameLst>
                                      </p:cBhvr>
                                      <p:tavLst>
                                        <p:tav tm="0">
                                          <p:val>
                                            <p:strVal val="#ppt_w*0.70"/>
                                          </p:val>
                                        </p:tav>
                                        <p:tav tm="100000">
                                          <p:val>
                                            <p:strVal val="#ppt_w"/>
                                          </p:val>
                                        </p:tav>
                                      </p:tavLst>
                                    </p:anim>
                                    <p:anim calcmode="lin" valueType="num">
                                      <p:cBhvr>
                                        <p:cTn id="58" dur="1000" fill="hold"/>
                                        <p:tgtEl>
                                          <p:spTgt spid="10"/>
                                        </p:tgtEl>
                                        <p:attrNameLst>
                                          <p:attrName>ppt_h</p:attrName>
                                        </p:attrNameLst>
                                      </p:cBhvr>
                                      <p:tavLst>
                                        <p:tav tm="0">
                                          <p:val>
                                            <p:strVal val="#ppt_h"/>
                                          </p:val>
                                        </p:tav>
                                        <p:tav tm="100000">
                                          <p:val>
                                            <p:strVal val="#ppt_h"/>
                                          </p:val>
                                        </p:tav>
                                      </p:tavLst>
                                    </p:anim>
                                    <p:animEffect transition="in" filter="fade">
                                      <p:cBhvr>
                                        <p:cTn id="59" dur="1000"/>
                                        <p:tgtEl>
                                          <p:spTgt spid="10"/>
                                        </p:tgtEl>
                                      </p:cBhvr>
                                    </p:animEffect>
                                  </p:childTnLst>
                                </p:cTn>
                              </p:par>
                            </p:childTnLst>
                          </p:cTn>
                        </p:par>
                        <p:par>
                          <p:cTn id="60" fill="hold">
                            <p:stCondLst>
                              <p:cond delay="1000"/>
                            </p:stCondLst>
                            <p:childTnLst>
                              <p:par>
                                <p:cTn id="61" presetID="10" presetClass="entr" presetSubtype="0" fill="hold" grpId="0" nodeType="afterEffect">
                                  <p:stCondLst>
                                    <p:cond delay="0"/>
                                  </p:stCondLst>
                                  <p:iterate type="lt">
                                    <p:tmPct val="0"/>
                                  </p:iterate>
                                  <p:childTnLst>
                                    <p:set>
                                      <p:cBhvr>
                                        <p:cTn id="62" dur="1" fill="hold">
                                          <p:stCondLst>
                                            <p:cond delay="0"/>
                                          </p:stCondLst>
                                        </p:cTn>
                                        <p:tgtEl>
                                          <p:spTgt spid="14">
                                            <p:txEl>
                                              <p:pRg st="0" end="0"/>
                                            </p:txEl>
                                          </p:spTgt>
                                        </p:tgtEl>
                                        <p:attrNameLst>
                                          <p:attrName>style.visibility</p:attrName>
                                        </p:attrNameLst>
                                      </p:cBhvr>
                                      <p:to>
                                        <p:strVal val="visible"/>
                                      </p:to>
                                    </p:set>
                                    <p:animEffect transition="in" filter="fade">
                                      <p:cBhvr>
                                        <p:cTn id="63" dur="2000"/>
                                        <p:tgtEl>
                                          <p:spTgt spid="14">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p:cTn id="68" dur="1000" fill="hold"/>
                                        <p:tgtEl>
                                          <p:spTgt spid="11"/>
                                        </p:tgtEl>
                                        <p:attrNameLst>
                                          <p:attrName>ppt_w</p:attrName>
                                        </p:attrNameLst>
                                      </p:cBhvr>
                                      <p:tavLst>
                                        <p:tav tm="0">
                                          <p:val>
                                            <p:strVal val="#ppt_w*0.70"/>
                                          </p:val>
                                        </p:tav>
                                        <p:tav tm="100000">
                                          <p:val>
                                            <p:strVal val="#ppt_w"/>
                                          </p:val>
                                        </p:tav>
                                      </p:tavLst>
                                    </p:anim>
                                    <p:anim calcmode="lin" valueType="num">
                                      <p:cBhvr>
                                        <p:cTn id="69" dur="1000" fill="hold"/>
                                        <p:tgtEl>
                                          <p:spTgt spid="11"/>
                                        </p:tgtEl>
                                        <p:attrNameLst>
                                          <p:attrName>ppt_h</p:attrName>
                                        </p:attrNameLst>
                                      </p:cBhvr>
                                      <p:tavLst>
                                        <p:tav tm="0">
                                          <p:val>
                                            <p:strVal val="#ppt_h"/>
                                          </p:val>
                                        </p:tav>
                                        <p:tav tm="100000">
                                          <p:val>
                                            <p:strVal val="#ppt_h"/>
                                          </p:val>
                                        </p:tav>
                                      </p:tavLst>
                                    </p:anim>
                                    <p:animEffect transition="in" filter="fade">
                                      <p:cBhvr>
                                        <p:cTn id="70" dur="1000"/>
                                        <p:tgtEl>
                                          <p:spTgt spid="11"/>
                                        </p:tgtEl>
                                      </p:cBhvr>
                                    </p:animEffect>
                                  </p:childTnLst>
                                </p:cTn>
                              </p:par>
                            </p:childTnLst>
                          </p:cTn>
                        </p:par>
                        <p:par>
                          <p:cTn id="71" fill="hold">
                            <p:stCondLst>
                              <p:cond delay="1000"/>
                            </p:stCondLst>
                            <p:childTnLst>
                              <p:par>
                                <p:cTn id="72" presetID="10" presetClass="entr" presetSubtype="0" fill="hold" grpId="0" nodeType="afterEffect">
                                  <p:stCondLst>
                                    <p:cond delay="0"/>
                                  </p:stCondLst>
                                  <p:iterate type="lt">
                                    <p:tmPct val="0"/>
                                  </p:iterate>
                                  <p:childTnLst>
                                    <p:set>
                                      <p:cBhvr>
                                        <p:cTn id="73" dur="1" fill="hold">
                                          <p:stCondLst>
                                            <p:cond delay="0"/>
                                          </p:stCondLst>
                                        </p:cTn>
                                        <p:tgtEl>
                                          <p:spTgt spid="15"/>
                                        </p:tgtEl>
                                        <p:attrNameLst>
                                          <p:attrName>style.visibility</p:attrName>
                                        </p:attrNameLst>
                                      </p:cBhvr>
                                      <p:to>
                                        <p:strVal val="visible"/>
                                      </p:to>
                                    </p:set>
                                    <p:animEffect transition="in" filter="fade">
                                      <p:cBhvr>
                                        <p:cTn id="74" dur="20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36" presetClass="emph" presetSubtype="0" fill="hold" grpId="1" nodeType="clickEffect">
                                  <p:stCondLst>
                                    <p:cond delay="0"/>
                                  </p:stCondLst>
                                  <p:iterate type="lt">
                                    <p:tmPct val="10000"/>
                                  </p:iterate>
                                  <p:childTnLst>
                                    <p:animScale>
                                      <p:cBhvr>
                                        <p:cTn id="78" dur="250" autoRev="1" fill="hold">
                                          <p:stCondLst>
                                            <p:cond delay="0"/>
                                          </p:stCondLst>
                                        </p:cTn>
                                        <p:tgtEl>
                                          <p:spTgt spid="15"/>
                                        </p:tgtEl>
                                      </p:cBhvr>
                                      <p:to x="80000" y="100000"/>
                                    </p:animScale>
                                    <p:anim by="(#ppt_w*0.10)" calcmode="lin" valueType="num">
                                      <p:cBhvr>
                                        <p:cTn id="79" dur="250" autoRev="1" fill="hold">
                                          <p:stCondLst>
                                            <p:cond delay="0"/>
                                          </p:stCondLst>
                                        </p:cTn>
                                        <p:tgtEl>
                                          <p:spTgt spid="15"/>
                                        </p:tgtEl>
                                        <p:attrNameLst>
                                          <p:attrName>ppt_x</p:attrName>
                                        </p:attrNameLst>
                                      </p:cBhvr>
                                    </p:anim>
                                    <p:anim by="(-#ppt_w*0.10)" calcmode="lin" valueType="num">
                                      <p:cBhvr>
                                        <p:cTn id="80" dur="250" autoRev="1" fill="hold">
                                          <p:stCondLst>
                                            <p:cond delay="0"/>
                                          </p:stCondLst>
                                        </p:cTn>
                                        <p:tgtEl>
                                          <p:spTgt spid="15"/>
                                        </p:tgtEl>
                                        <p:attrNameLst>
                                          <p:attrName>ppt_y</p:attrName>
                                        </p:attrNameLst>
                                      </p:cBhvr>
                                    </p:anim>
                                    <p:animRot by="-480000">
                                      <p:cBhvr>
                                        <p:cTn id="81" dur="250" autoRev="1" fill="hold">
                                          <p:stCondLst>
                                            <p:cond delay="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p:bldP spid="13" grpId="0"/>
      <p:bldP spid="14" grpId="0" build="allAtOnce"/>
      <p:bldP spid="15" grpId="0"/>
      <p:bldP spid="15" grpId="1"/>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1628969" y="254478"/>
            <a:ext cx="10203640" cy="576262"/>
            <a:chOff x="158" y="300"/>
            <a:chExt cx="5738" cy="363"/>
          </a:xfrm>
        </p:grpSpPr>
        <p:sp>
          <p:nvSpPr>
            <p:cNvPr id="3" name="Rectangle 2"/>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4" name="Rectangle 3"/>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Conclusion et perspectives</a:t>
              </a:r>
            </a:p>
          </p:txBody>
        </p:sp>
      </p:grpSp>
      <p:sp>
        <p:nvSpPr>
          <p:cNvPr id="7" name="Rectangle à coins arrondis 6"/>
          <p:cNvSpPr/>
          <p:nvPr/>
        </p:nvSpPr>
        <p:spPr>
          <a:xfrm>
            <a:off x="1549543" y="1825643"/>
            <a:ext cx="9262836" cy="389599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endParaRPr lang="fr-FR" dirty="0"/>
          </a:p>
        </p:txBody>
      </p:sp>
      <p:sp>
        <p:nvSpPr>
          <p:cNvPr id="9" name="Rectangle 10"/>
          <p:cNvSpPr>
            <a:spLocks noChangeArrowheads="1"/>
          </p:cNvSpPr>
          <p:nvPr/>
        </p:nvSpPr>
        <p:spPr bwMode="auto">
          <a:xfrm>
            <a:off x="9862602" y="1058754"/>
            <a:ext cx="1796542" cy="357187"/>
          </a:xfrm>
          <a:prstGeom prst="rect">
            <a:avLst/>
          </a:prstGeom>
          <a:ln>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Conclusion</a:t>
            </a:r>
          </a:p>
        </p:txBody>
      </p:sp>
      <p:sp>
        <p:nvSpPr>
          <p:cNvPr id="44" name="AutoShape 40"/>
          <p:cNvSpPr>
            <a:spLocks noChangeArrowheads="1"/>
          </p:cNvSpPr>
          <p:nvPr/>
        </p:nvSpPr>
        <p:spPr bwMode="auto">
          <a:xfrm>
            <a:off x="2004084" y="2383771"/>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46" name="AutoShape 40"/>
          <p:cNvSpPr>
            <a:spLocks noChangeArrowheads="1"/>
          </p:cNvSpPr>
          <p:nvPr/>
        </p:nvSpPr>
        <p:spPr bwMode="auto">
          <a:xfrm>
            <a:off x="2004083" y="3055763"/>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48" name="ZoneTexte 47"/>
          <p:cNvSpPr txBox="1"/>
          <p:nvPr/>
        </p:nvSpPr>
        <p:spPr>
          <a:xfrm>
            <a:off x="2364112" y="3534424"/>
            <a:ext cx="8745165" cy="461665"/>
          </a:xfrm>
          <a:prstGeom prst="rect">
            <a:avLst/>
          </a:prstGeom>
          <a:noFill/>
        </p:spPr>
        <p:txBody>
          <a:bodyPr wrap="square" rtlCol="0">
            <a:spAutoFit/>
          </a:bodyPr>
          <a:lstStyle/>
          <a:p>
            <a:r>
              <a:rPr lang="fr-FR" sz="2400" dirty="0">
                <a:latin typeface="Times New Roman" pitchFamily="18" charset="0"/>
                <a:cs typeface="Times New Roman" pitchFamily="18" charset="0"/>
              </a:rPr>
              <a:t>Adoption d’une méthode agile de gestion de projet : </a:t>
            </a:r>
            <a:r>
              <a:rPr lang="fr-FR" sz="2400" dirty="0" smtClean="0">
                <a:latin typeface="Times New Roman" pitchFamily="18" charset="0"/>
                <a:cs typeface="Times New Roman" pitchFamily="18" charset="0"/>
              </a:rPr>
              <a:t>SCRUM</a:t>
            </a:r>
            <a:endParaRPr lang="fr-FR" sz="2400" dirty="0">
              <a:latin typeface="Times New Roman" pitchFamily="18" charset="0"/>
              <a:cs typeface="Times New Roman" pitchFamily="18" charset="0"/>
            </a:endParaRPr>
          </a:p>
        </p:txBody>
      </p:sp>
      <p:sp>
        <p:nvSpPr>
          <p:cNvPr id="50" name="ZoneTexte 49"/>
          <p:cNvSpPr txBox="1"/>
          <p:nvPr/>
        </p:nvSpPr>
        <p:spPr>
          <a:xfrm>
            <a:off x="2350465" y="4758417"/>
            <a:ext cx="8403971" cy="830997"/>
          </a:xfrm>
          <a:prstGeom prst="rect">
            <a:avLst/>
          </a:prstGeom>
          <a:noFill/>
        </p:spPr>
        <p:txBody>
          <a:bodyPr wrap="square" rtlCol="0">
            <a:spAutoFit/>
          </a:bodyPr>
          <a:lstStyle/>
          <a:p>
            <a:r>
              <a:rPr lang="fr-FR" sz="2400" dirty="0">
                <a:latin typeface="Times New Roman" pitchFamily="18" charset="0"/>
                <a:cs typeface="Times New Roman" pitchFamily="18" charset="0"/>
              </a:rPr>
              <a:t>Utilisation d’outils mathématiques dans des algorithmes informatiques.</a:t>
            </a:r>
          </a:p>
        </p:txBody>
      </p:sp>
      <p:sp>
        <p:nvSpPr>
          <p:cNvPr id="51" name="ZoneTexte 50"/>
          <p:cNvSpPr txBox="1"/>
          <p:nvPr/>
        </p:nvSpPr>
        <p:spPr>
          <a:xfrm>
            <a:off x="2380390" y="2895751"/>
            <a:ext cx="6944383" cy="461665"/>
          </a:xfrm>
          <a:prstGeom prst="rect">
            <a:avLst/>
          </a:prstGeom>
          <a:noFill/>
        </p:spPr>
        <p:txBody>
          <a:bodyPr wrap="square" rtlCol="0">
            <a:spAutoFit/>
          </a:bodyPr>
          <a:lstStyle/>
          <a:p>
            <a:r>
              <a:rPr lang="fr-FR" sz="2400" dirty="0">
                <a:latin typeface="Times New Roman" pitchFamily="18" charset="0"/>
                <a:cs typeface="Times New Roman" pitchFamily="18" charset="0"/>
              </a:rPr>
              <a:t>Acquisition de notions d’architecture logicielle.</a:t>
            </a:r>
          </a:p>
        </p:txBody>
      </p:sp>
      <p:pic>
        <p:nvPicPr>
          <p:cNvPr id="53" name="Image 52"/>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913986" y="2189261"/>
            <a:ext cx="1827695" cy="1676717"/>
          </a:xfrm>
          <a:prstGeom prst="rect">
            <a:avLst/>
          </a:prstGeom>
        </p:spPr>
      </p:pic>
      <p:sp>
        <p:nvSpPr>
          <p:cNvPr id="54" name="ZoneTexte 53"/>
          <p:cNvSpPr txBox="1">
            <a:spLocks noChangeArrowheads="1"/>
          </p:cNvSpPr>
          <p:nvPr/>
        </p:nvSpPr>
        <p:spPr bwMode="auto">
          <a:xfrm>
            <a:off x="2403661" y="4182174"/>
            <a:ext cx="8340479" cy="461665"/>
          </a:xfrm>
          <a:prstGeom prst="rect">
            <a:avLst/>
          </a:prstGeom>
          <a:noFill/>
          <a:ln w="9525">
            <a:noFill/>
            <a:miter lim="800000"/>
            <a:headEnd/>
            <a:tailEnd/>
          </a:ln>
        </p:spPr>
        <p:txBody>
          <a:bodyPr wrap="square">
            <a:spAutoFit/>
          </a:bodyPr>
          <a:lstStyle/>
          <a:p>
            <a:pPr algn="just"/>
            <a:r>
              <a:rPr lang="fr-FR" sz="2400" dirty="0" err="1" smtClean="0">
                <a:latin typeface="Times New Roman" pitchFamily="18" charset="0"/>
                <a:cs typeface="Times New Roman" pitchFamily="18" charset="0"/>
              </a:rPr>
              <a:t>SfaxShop</a:t>
            </a:r>
            <a:r>
              <a:rPr lang="fr-FR" sz="2400" dirty="0" smtClean="0">
                <a:latin typeface="Times New Roman" pitchFamily="18" charset="0"/>
                <a:cs typeface="Times New Roman" pitchFamily="18" charset="0"/>
              </a:rPr>
              <a:t> propose multiple services à ses utilisateurs.</a:t>
            </a:r>
          </a:p>
        </p:txBody>
      </p:sp>
      <p:sp>
        <p:nvSpPr>
          <p:cNvPr id="55" name="AutoShape 40"/>
          <p:cNvSpPr>
            <a:spLocks noChangeArrowheads="1"/>
          </p:cNvSpPr>
          <p:nvPr/>
        </p:nvSpPr>
        <p:spPr bwMode="auto">
          <a:xfrm>
            <a:off x="1984659" y="3689757"/>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56" name="AutoShape 40"/>
          <p:cNvSpPr>
            <a:spLocks noChangeArrowheads="1"/>
          </p:cNvSpPr>
          <p:nvPr/>
        </p:nvSpPr>
        <p:spPr bwMode="auto">
          <a:xfrm>
            <a:off x="2004083" y="4280676"/>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57" name="AutoShape 40"/>
          <p:cNvSpPr>
            <a:spLocks noChangeArrowheads="1"/>
          </p:cNvSpPr>
          <p:nvPr/>
        </p:nvSpPr>
        <p:spPr bwMode="auto">
          <a:xfrm>
            <a:off x="2004083" y="4865910"/>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20" name="ZoneTexte 19"/>
          <p:cNvSpPr txBox="1">
            <a:spLocks noChangeArrowheads="1"/>
          </p:cNvSpPr>
          <p:nvPr/>
        </p:nvSpPr>
        <p:spPr bwMode="auto">
          <a:xfrm>
            <a:off x="2364113" y="2299273"/>
            <a:ext cx="7726473" cy="461665"/>
          </a:xfrm>
          <a:prstGeom prst="rect">
            <a:avLst/>
          </a:prstGeom>
          <a:noFill/>
          <a:ln w="9525">
            <a:noFill/>
            <a:miter lim="800000"/>
            <a:headEnd/>
            <a:tailEnd/>
          </a:ln>
        </p:spPr>
        <p:txBody>
          <a:bodyPr wrap="square">
            <a:spAutoFit/>
          </a:bodyPr>
          <a:lstStyle/>
          <a:p>
            <a:pPr algn="just"/>
            <a:r>
              <a:rPr lang="fr-FR" sz="2400" dirty="0" smtClean="0">
                <a:latin typeface="Times New Roman" pitchFamily="18" charset="0"/>
                <a:cs typeface="Times New Roman" pitchFamily="18" charset="0"/>
              </a:rPr>
              <a:t>Amélioration de nos connaissances dans la  programmation. </a:t>
            </a:r>
          </a:p>
        </p:txBody>
      </p:sp>
      <p:sp>
        <p:nvSpPr>
          <p:cNvPr id="21"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22</a:t>
            </a:r>
            <a:endParaRPr lang="fr-FR" sz="2400" dirty="0">
              <a:solidFill>
                <a:srgbClr val="0000FF"/>
              </a:solidFill>
              <a:latin typeface="Times New Roman" pitchFamily="18" charset="0"/>
              <a:cs typeface="Times New Roman" pitchFamily="18" charset="0"/>
            </a:endParaRPr>
          </a:p>
        </p:txBody>
      </p:sp>
      <p:sp>
        <p:nvSpPr>
          <p:cNvPr id="22"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98695783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900" decel="100000" fill="hold"/>
                                        <p:tgtEl>
                                          <p:spTgt spid="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par>
                          <p:cTn id="36" fill="hold">
                            <p:stCondLst>
                              <p:cond delay="1000"/>
                            </p:stCondLst>
                            <p:childTnLst>
                              <p:par>
                                <p:cTn id="37" presetID="43"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
                                        <p:tgtEl>
                                          <p:spTgt spid="20"/>
                                        </p:tgtEl>
                                      </p:cBhvr>
                                    </p:animEffect>
                                    <p:anim calcmode="lin" valueType="num">
                                      <p:cBhvr>
                                        <p:cTn id="40" dur="400" fill="hold"/>
                                        <p:tgtEl>
                                          <p:spTgt spid="20"/>
                                        </p:tgtEl>
                                        <p:attrNameLst>
                                          <p:attrName>ppt_x</p:attrName>
                                        </p:attrNameLst>
                                      </p:cBhvr>
                                      <p:tavLst>
                                        <p:tav tm="0">
                                          <p:val>
                                            <p:strVal val="#ppt_x"/>
                                          </p:val>
                                        </p:tav>
                                        <p:tav tm="100000">
                                          <p:val>
                                            <p:strVal val="#ppt_x"/>
                                          </p:val>
                                        </p:tav>
                                      </p:tavLst>
                                    </p:anim>
                                    <p:anim calcmode="lin" valueType="num">
                                      <p:cBhvr>
                                        <p:cTn id="41" dur="400" fill="hold"/>
                                        <p:tgtEl>
                                          <p:spTgt spid="20"/>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1000" fill="hold"/>
                                        <p:tgtEl>
                                          <p:spTgt spid="46"/>
                                        </p:tgtEl>
                                        <p:attrNameLst>
                                          <p:attrName>ppt_w</p:attrName>
                                        </p:attrNameLst>
                                      </p:cBhvr>
                                      <p:tavLst>
                                        <p:tav tm="0">
                                          <p:val>
                                            <p:strVal val="#ppt_w*0.70"/>
                                          </p:val>
                                        </p:tav>
                                        <p:tav tm="100000">
                                          <p:val>
                                            <p:strVal val="#ppt_w"/>
                                          </p:val>
                                        </p:tav>
                                      </p:tavLst>
                                    </p:anim>
                                    <p:anim calcmode="lin" valueType="num">
                                      <p:cBhvr>
                                        <p:cTn id="49" dur="1000" fill="hold"/>
                                        <p:tgtEl>
                                          <p:spTgt spid="46"/>
                                        </p:tgtEl>
                                        <p:attrNameLst>
                                          <p:attrName>ppt_h</p:attrName>
                                        </p:attrNameLst>
                                      </p:cBhvr>
                                      <p:tavLst>
                                        <p:tav tm="0">
                                          <p:val>
                                            <p:strVal val="#ppt_h"/>
                                          </p:val>
                                        </p:tav>
                                        <p:tav tm="100000">
                                          <p:val>
                                            <p:strVal val="#ppt_h"/>
                                          </p:val>
                                        </p:tav>
                                      </p:tavLst>
                                    </p:anim>
                                    <p:animEffect transition="in" filter="fade">
                                      <p:cBhvr>
                                        <p:cTn id="50" dur="1000"/>
                                        <p:tgtEl>
                                          <p:spTgt spid="46"/>
                                        </p:tgtEl>
                                      </p:cBhvr>
                                    </p:animEffect>
                                  </p:childTnLst>
                                </p:cTn>
                              </p:par>
                            </p:childTnLst>
                          </p:cTn>
                        </p:par>
                        <p:par>
                          <p:cTn id="51" fill="hold">
                            <p:stCondLst>
                              <p:cond delay="1000"/>
                            </p:stCondLst>
                            <p:childTnLst>
                              <p:par>
                                <p:cTn id="52" presetID="43"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
                                        <p:tgtEl>
                                          <p:spTgt spid="51"/>
                                        </p:tgtEl>
                                      </p:cBhvr>
                                    </p:animEffect>
                                    <p:anim calcmode="lin" valueType="num">
                                      <p:cBhvr>
                                        <p:cTn id="55" dur="400" fill="hold"/>
                                        <p:tgtEl>
                                          <p:spTgt spid="51"/>
                                        </p:tgtEl>
                                        <p:attrNameLst>
                                          <p:attrName>ppt_x</p:attrName>
                                        </p:attrNameLst>
                                      </p:cBhvr>
                                      <p:tavLst>
                                        <p:tav tm="0">
                                          <p:val>
                                            <p:strVal val="#ppt_x"/>
                                          </p:val>
                                        </p:tav>
                                        <p:tav tm="100000">
                                          <p:val>
                                            <p:strVal val="#ppt_x"/>
                                          </p:val>
                                        </p:tav>
                                      </p:tavLst>
                                    </p:anim>
                                    <p:anim calcmode="lin" valueType="num">
                                      <p:cBhvr>
                                        <p:cTn id="56" dur="400" fill="hold"/>
                                        <p:tgtEl>
                                          <p:spTgt spid="51"/>
                                        </p:tgtEl>
                                        <p:attrNameLst>
                                          <p:attrName>ppt_y</p:attrName>
                                        </p:attrNameLst>
                                      </p:cBhvr>
                                      <p:tavLst>
                                        <p:tav tm="0">
                                          <p:val>
                                            <p:strVal val="#ppt_y+0.31"/>
                                          </p:val>
                                        </p:tav>
                                        <p:tav tm="100000">
                                          <p:val>
                                            <p:strVal val="#ppt_y+0.31"/>
                                          </p:val>
                                        </p:tav>
                                      </p:tavLst>
                                    </p:anim>
                                    <p:anim calcmode="lin" valueType="num">
                                      <p:cBhvr>
                                        <p:cTn id="57" dur="600" decel="50000" fill="hold">
                                          <p:stCondLst>
                                            <p:cond delay="400"/>
                                          </p:stCondLst>
                                        </p:cTn>
                                        <p:tgtEl>
                                          <p:spTgt spid="5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8" dur="600" decel="50000" fill="hold">
                                          <p:stCondLst>
                                            <p:cond delay="400"/>
                                          </p:stCondLst>
                                        </p:cTn>
                                        <p:tgtEl>
                                          <p:spTgt spid="5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9" presetID="17" presetClass="entr" presetSubtype="1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p:cTn id="67" dur="1000" fill="hold"/>
                                        <p:tgtEl>
                                          <p:spTgt spid="55"/>
                                        </p:tgtEl>
                                        <p:attrNameLst>
                                          <p:attrName>ppt_w</p:attrName>
                                        </p:attrNameLst>
                                      </p:cBhvr>
                                      <p:tavLst>
                                        <p:tav tm="0">
                                          <p:val>
                                            <p:strVal val="#ppt_w*0.70"/>
                                          </p:val>
                                        </p:tav>
                                        <p:tav tm="100000">
                                          <p:val>
                                            <p:strVal val="#ppt_w"/>
                                          </p:val>
                                        </p:tav>
                                      </p:tavLst>
                                    </p:anim>
                                    <p:anim calcmode="lin" valueType="num">
                                      <p:cBhvr>
                                        <p:cTn id="68" dur="1000" fill="hold"/>
                                        <p:tgtEl>
                                          <p:spTgt spid="55"/>
                                        </p:tgtEl>
                                        <p:attrNameLst>
                                          <p:attrName>ppt_h</p:attrName>
                                        </p:attrNameLst>
                                      </p:cBhvr>
                                      <p:tavLst>
                                        <p:tav tm="0">
                                          <p:val>
                                            <p:strVal val="#ppt_h"/>
                                          </p:val>
                                        </p:tav>
                                        <p:tav tm="100000">
                                          <p:val>
                                            <p:strVal val="#ppt_h"/>
                                          </p:val>
                                        </p:tav>
                                      </p:tavLst>
                                    </p:anim>
                                    <p:animEffect transition="in" filter="fade">
                                      <p:cBhvr>
                                        <p:cTn id="69" dur="1000"/>
                                        <p:tgtEl>
                                          <p:spTgt spid="55"/>
                                        </p:tgtEl>
                                      </p:cBhvr>
                                    </p:animEffect>
                                  </p:childTnLst>
                                </p:cTn>
                              </p:par>
                            </p:childTnLst>
                          </p:cTn>
                        </p:par>
                        <p:par>
                          <p:cTn id="70" fill="hold">
                            <p:stCondLst>
                              <p:cond delay="1000"/>
                            </p:stCondLst>
                            <p:childTnLst>
                              <p:par>
                                <p:cTn id="71" presetID="43" presetClass="entr" presetSubtype="0"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
                                        <p:tgtEl>
                                          <p:spTgt spid="48"/>
                                        </p:tgtEl>
                                      </p:cBhvr>
                                    </p:animEffect>
                                    <p:anim calcmode="lin" valueType="num">
                                      <p:cBhvr>
                                        <p:cTn id="74" dur="400" fill="hold"/>
                                        <p:tgtEl>
                                          <p:spTgt spid="48"/>
                                        </p:tgtEl>
                                        <p:attrNameLst>
                                          <p:attrName>ppt_x</p:attrName>
                                        </p:attrNameLst>
                                      </p:cBhvr>
                                      <p:tavLst>
                                        <p:tav tm="0">
                                          <p:val>
                                            <p:strVal val="#ppt_x"/>
                                          </p:val>
                                        </p:tav>
                                        <p:tav tm="100000">
                                          <p:val>
                                            <p:strVal val="#ppt_x"/>
                                          </p:val>
                                        </p:tav>
                                      </p:tavLst>
                                    </p:anim>
                                    <p:anim calcmode="lin" valueType="num">
                                      <p:cBhvr>
                                        <p:cTn id="75" dur="400" fill="hold"/>
                                        <p:tgtEl>
                                          <p:spTgt spid="48"/>
                                        </p:tgtEl>
                                        <p:attrNameLst>
                                          <p:attrName>ppt_y</p:attrName>
                                        </p:attrNameLst>
                                      </p:cBhvr>
                                      <p:tavLst>
                                        <p:tav tm="0">
                                          <p:val>
                                            <p:strVal val="#ppt_y+0.31"/>
                                          </p:val>
                                        </p:tav>
                                        <p:tav tm="100000">
                                          <p:val>
                                            <p:strVal val="#ppt_y+0.31"/>
                                          </p:val>
                                        </p:tav>
                                      </p:tavLst>
                                    </p:anim>
                                    <p:anim calcmode="lin" valueType="num">
                                      <p:cBhvr>
                                        <p:cTn id="76" dur="600" decel="50000" fill="hold">
                                          <p:stCondLst>
                                            <p:cond delay="400"/>
                                          </p:stCondLst>
                                        </p:cTn>
                                        <p:tgtEl>
                                          <p:spTgt spid="4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7" dur="600" decel="50000" fill="hold">
                                          <p:stCondLst>
                                            <p:cond delay="400"/>
                                          </p:stCondLst>
                                        </p:cTn>
                                        <p:tgtEl>
                                          <p:spTgt spid="4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55" presetClass="entr" presetSubtype="0" fill="hold" grpId="0" nodeType="clickEffect">
                                  <p:stCondLst>
                                    <p:cond delay="0"/>
                                  </p:stCondLst>
                                  <p:childTnLst>
                                    <p:set>
                                      <p:cBhvr>
                                        <p:cTn id="81" dur="1" fill="hold">
                                          <p:stCondLst>
                                            <p:cond delay="0"/>
                                          </p:stCondLst>
                                        </p:cTn>
                                        <p:tgtEl>
                                          <p:spTgt spid="56"/>
                                        </p:tgtEl>
                                        <p:attrNameLst>
                                          <p:attrName>style.visibility</p:attrName>
                                        </p:attrNameLst>
                                      </p:cBhvr>
                                      <p:to>
                                        <p:strVal val="visible"/>
                                      </p:to>
                                    </p:set>
                                    <p:anim calcmode="lin" valueType="num">
                                      <p:cBhvr>
                                        <p:cTn id="82" dur="1000" fill="hold"/>
                                        <p:tgtEl>
                                          <p:spTgt spid="56"/>
                                        </p:tgtEl>
                                        <p:attrNameLst>
                                          <p:attrName>ppt_w</p:attrName>
                                        </p:attrNameLst>
                                      </p:cBhvr>
                                      <p:tavLst>
                                        <p:tav tm="0">
                                          <p:val>
                                            <p:strVal val="#ppt_w*0.70"/>
                                          </p:val>
                                        </p:tav>
                                        <p:tav tm="100000">
                                          <p:val>
                                            <p:strVal val="#ppt_w"/>
                                          </p:val>
                                        </p:tav>
                                      </p:tavLst>
                                    </p:anim>
                                    <p:anim calcmode="lin" valueType="num">
                                      <p:cBhvr>
                                        <p:cTn id="83" dur="1000" fill="hold"/>
                                        <p:tgtEl>
                                          <p:spTgt spid="56"/>
                                        </p:tgtEl>
                                        <p:attrNameLst>
                                          <p:attrName>ppt_h</p:attrName>
                                        </p:attrNameLst>
                                      </p:cBhvr>
                                      <p:tavLst>
                                        <p:tav tm="0">
                                          <p:val>
                                            <p:strVal val="#ppt_h"/>
                                          </p:val>
                                        </p:tav>
                                        <p:tav tm="100000">
                                          <p:val>
                                            <p:strVal val="#ppt_h"/>
                                          </p:val>
                                        </p:tav>
                                      </p:tavLst>
                                    </p:anim>
                                    <p:animEffect transition="in" filter="fade">
                                      <p:cBhvr>
                                        <p:cTn id="84" dur="1000"/>
                                        <p:tgtEl>
                                          <p:spTgt spid="56"/>
                                        </p:tgtEl>
                                      </p:cBhvr>
                                    </p:animEffect>
                                  </p:childTnLst>
                                </p:cTn>
                              </p:par>
                            </p:childTnLst>
                          </p:cTn>
                        </p:par>
                        <p:par>
                          <p:cTn id="85" fill="hold">
                            <p:stCondLst>
                              <p:cond delay="1000"/>
                            </p:stCondLst>
                            <p:childTnLst>
                              <p:par>
                                <p:cTn id="86" presetID="43" presetClass="entr" presetSubtype="0" fill="hold" grpId="0" nodeType="after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100"/>
                                        <p:tgtEl>
                                          <p:spTgt spid="54"/>
                                        </p:tgtEl>
                                      </p:cBhvr>
                                    </p:animEffect>
                                    <p:anim calcmode="lin" valueType="num">
                                      <p:cBhvr>
                                        <p:cTn id="89" dur="400" fill="hold"/>
                                        <p:tgtEl>
                                          <p:spTgt spid="54"/>
                                        </p:tgtEl>
                                        <p:attrNameLst>
                                          <p:attrName>ppt_x</p:attrName>
                                        </p:attrNameLst>
                                      </p:cBhvr>
                                      <p:tavLst>
                                        <p:tav tm="0">
                                          <p:val>
                                            <p:strVal val="#ppt_x"/>
                                          </p:val>
                                        </p:tav>
                                        <p:tav tm="100000">
                                          <p:val>
                                            <p:strVal val="#ppt_x"/>
                                          </p:val>
                                        </p:tav>
                                      </p:tavLst>
                                    </p:anim>
                                    <p:anim calcmode="lin" valueType="num">
                                      <p:cBhvr>
                                        <p:cTn id="90" dur="400" fill="hold"/>
                                        <p:tgtEl>
                                          <p:spTgt spid="54"/>
                                        </p:tgtEl>
                                        <p:attrNameLst>
                                          <p:attrName>ppt_y</p:attrName>
                                        </p:attrNameLst>
                                      </p:cBhvr>
                                      <p:tavLst>
                                        <p:tav tm="0">
                                          <p:val>
                                            <p:strVal val="#ppt_y+0.31"/>
                                          </p:val>
                                        </p:tav>
                                        <p:tav tm="100000">
                                          <p:val>
                                            <p:strVal val="#ppt_y+0.31"/>
                                          </p:val>
                                        </p:tav>
                                      </p:tavLst>
                                    </p:anim>
                                    <p:anim calcmode="lin" valueType="num">
                                      <p:cBhvr>
                                        <p:cTn id="91" dur="600" decel="50000" fill="hold">
                                          <p:stCondLst>
                                            <p:cond delay="400"/>
                                          </p:stCondLst>
                                        </p:cTn>
                                        <p:tgtEl>
                                          <p:spTgt spid="5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92" dur="600" decel="50000" fill="hold">
                                          <p:stCondLst>
                                            <p:cond delay="400"/>
                                          </p:stCondLst>
                                        </p:cTn>
                                        <p:tgtEl>
                                          <p:spTgt spid="5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55" presetClass="entr" presetSubtype="0" fill="hold" grpId="0" nodeType="clickEffect">
                                  <p:stCondLst>
                                    <p:cond delay="0"/>
                                  </p:stCondLst>
                                  <p:childTnLst>
                                    <p:set>
                                      <p:cBhvr>
                                        <p:cTn id="96" dur="1" fill="hold">
                                          <p:stCondLst>
                                            <p:cond delay="0"/>
                                          </p:stCondLst>
                                        </p:cTn>
                                        <p:tgtEl>
                                          <p:spTgt spid="57"/>
                                        </p:tgtEl>
                                        <p:attrNameLst>
                                          <p:attrName>style.visibility</p:attrName>
                                        </p:attrNameLst>
                                      </p:cBhvr>
                                      <p:to>
                                        <p:strVal val="visible"/>
                                      </p:to>
                                    </p:set>
                                    <p:anim calcmode="lin" valueType="num">
                                      <p:cBhvr>
                                        <p:cTn id="97" dur="1000" fill="hold"/>
                                        <p:tgtEl>
                                          <p:spTgt spid="57"/>
                                        </p:tgtEl>
                                        <p:attrNameLst>
                                          <p:attrName>ppt_w</p:attrName>
                                        </p:attrNameLst>
                                      </p:cBhvr>
                                      <p:tavLst>
                                        <p:tav tm="0">
                                          <p:val>
                                            <p:strVal val="#ppt_w*0.70"/>
                                          </p:val>
                                        </p:tav>
                                        <p:tav tm="100000">
                                          <p:val>
                                            <p:strVal val="#ppt_w"/>
                                          </p:val>
                                        </p:tav>
                                      </p:tavLst>
                                    </p:anim>
                                    <p:anim calcmode="lin" valueType="num">
                                      <p:cBhvr>
                                        <p:cTn id="98" dur="1000" fill="hold"/>
                                        <p:tgtEl>
                                          <p:spTgt spid="57"/>
                                        </p:tgtEl>
                                        <p:attrNameLst>
                                          <p:attrName>ppt_h</p:attrName>
                                        </p:attrNameLst>
                                      </p:cBhvr>
                                      <p:tavLst>
                                        <p:tav tm="0">
                                          <p:val>
                                            <p:strVal val="#ppt_h"/>
                                          </p:val>
                                        </p:tav>
                                        <p:tav tm="100000">
                                          <p:val>
                                            <p:strVal val="#ppt_h"/>
                                          </p:val>
                                        </p:tav>
                                      </p:tavLst>
                                    </p:anim>
                                    <p:animEffect transition="in" filter="fade">
                                      <p:cBhvr>
                                        <p:cTn id="99" dur="1000"/>
                                        <p:tgtEl>
                                          <p:spTgt spid="57"/>
                                        </p:tgtEl>
                                      </p:cBhvr>
                                    </p:animEffect>
                                  </p:childTnLst>
                                </p:cTn>
                              </p:par>
                            </p:childTnLst>
                          </p:cTn>
                        </p:par>
                        <p:par>
                          <p:cTn id="100" fill="hold">
                            <p:stCondLst>
                              <p:cond delay="1000"/>
                            </p:stCondLst>
                            <p:childTnLst>
                              <p:par>
                                <p:cTn id="101" presetID="43" presetClass="entr" presetSubtype="0"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100"/>
                                        <p:tgtEl>
                                          <p:spTgt spid="50"/>
                                        </p:tgtEl>
                                      </p:cBhvr>
                                    </p:animEffect>
                                    <p:anim calcmode="lin" valueType="num">
                                      <p:cBhvr>
                                        <p:cTn id="104" dur="400" fill="hold"/>
                                        <p:tgtEl>
                                          <p:spTgt spid="50"/>
                                        </p:tgtEl>
                                        <p:attrNameLst>
                                          <p:attrName>ppt_x</p:attrName>
                                        </p:attrNameLst>
                                      </p:cBhvr>
                                      <p:tavLst>
                                        <p:tav tm="0">
                                          <p:val>
                                            <p:strVal val="#ppt_x"/>
                                          </p:val>
                                        </p:tav>
                                        <p:tav tm="100000">
                                          <p:val>
                                            <p:strVal val="#ppt_x"/>
                                          </p:val>
                                        </p:tav>
                                      </p:tavLst>
                                    </p:anim>
                                    <p:anim calcmode="lin" valueType="num">
                                      <p:cBhvr>
                                        <p:cTn id="105" dur="400" fill="hold"/>
                                        <p:tgtEl>
                                          <p:spTgt spid="50"/>
                                        </p:tgtEl>
                                        <p:attrNameLst>
                                          <p:attrName>ppt_y</p:attrName>
                                        </p:attrNameLst>
                                      </p:cBhvr>
                                      <p:tavLst>
                                        <p:tav tm="0">
                                          <p:val>
                                            <p:strVal val="#ppt_y+0.31"/>
                                          </p:val>
                                        </p:tav>
                                        <p:tav tm="100000">
                                          <p:val>
                                            <p:strVal val="#ppt_y+0.31"/>
                                          </p:val>
                                        </p:tav>
                                      </p:tavLst>
                                    </p:anim>
                                    <p:anim calcmode="lin" valueType="num">
                                      <p:cBhvr>
                                        <p:cTn id="106" dur="600" decel="50000" fill="hold">
                                          <p:stCondLst>
                                            <p:cond delay="400"/>
                                          </p:stCondLst>
                                        </p:cTn>
                                        <p:tgtEl>
                                          <p:spTgt spid="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7" dur="600" decel="50000" fill="hold">
                                          <p:stCondLst>
                                            <p:cond delay="400"/>
                                          </p:stCondLst>
                                        </p:cTn>
                                        <p:tgtEl>
                                          <p:spTgt spid="5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44" grpId="0" animBg="1"/>
      <p:bldP spid="46" grpId="0" animBg="1"/>
      <p:bldP spid="48" grpId="0"/>
      <p:bldP spid="50" grpId="0"/>
      <p:bldP spid="51" grpId="0"/>
      <p:bldP spid="54" grpId="0"/>
      <p:bldP spid="55" grpId="0" animBg="1"/>
      <p:bldP spid="56" grpId="0" animBg="1"/>
      <p:bldP spid="57"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a:grpSpLocks/>
          </p:cNvGrpSpPr>
          <p:nvPr/>
        </p:nvGrpSpPr>
        <p:grpSpPr bwMode="auto">
          <a:xfrm>
            <a:off x="1628969" y="254478"/>
            <a:ext cx="8607435"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Conclusion et perspectives</a:t>
              </a:r>
            </a:p>
          </p:txBody>
        </p:sp>
      </p:grpSp>
      <p:sp>
        <p:nvSpPr>
          <p:cNvPr id="8" name="Rectangle à coins arrondis 7"/>
          <p:cNvSpPr/>
          <p:nvPr/>
        </p:nvSpPr>
        <p:spPr>
          <a:xfrm>
            <a:off x="1594521" y="1878961"/>
            <a:ext cx="9288000" cy="392400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fr-FR" dirty="0" smtClean="0"/>
          </a:p>
        </p:txBody>
      </p:sp>
      <p:sp>
        <p:nvSpPr>
          <p:cNvPr id="11" name="ZoneTexte 10"/>
          <p:cNvSpPr txBox="1"/>
          <p:nvPr/>
        </p:nvSpPr>
        <p:spPr>
          <a:xfrm>
            <a:off x="2376060" y="1878962"/>
            <a:ext cx="7730221" cy="579967"/>
          </a:xfrm>
          <a:prstGeom prst="rect">
            <a:avLst/>
          </a:prstGeom>
          <a:noFill/>
        </p:spPr>
        <p:txBody>
          <a:bodyPr wrap="square" rtlCol="0">
            <a:spAutoFit/>
          </a:bodyPr>
          <a:lstStyle/>
          <a:p>
            <a:pPr>
              <a:lnSpc>
                <a:spcPct val="150000"/>
              </a:lnSpc>
            </a:pPr>
            <a:r>
              <a:rPr lang="fr-FR" sz="2400" dirty="0">
                <a:latin typeface="Times New Roman" pitchFamily="18" charset="0"/>
                <a:cs typeface="Times New Roman" pitchFamily="18" charset="0"/>
              </a:rPr>
              <a:t>L’ajout du module paiement électronique </a:t>
            </a:r>
            <a:r>
              <a:rPr lang="fr-FR" sz="2400" dirty="0" smtClean="0">
                <a:latin typeface="Times New Roman" pitchFamily="18" charset="0"/>
                <a:cs typeface="Times New Roman" pitchFamily="18" charset="0"/>
              </a:rPr>
              <a:t>plus sophistiqué.</a:t>
            </a:r>
            <a:endParaRPr lang="fr-FR" sz="2400" dirty="0">
              <a:latin typeface="Times New Roman" pitchFamily="18" charset="0"/>
              <a:cs typeface="Times New Roman" pitchFamily="18" charset="0"/>
            </a:endParaRPr>
          </a:p>
        </p:txBody>
      </p:sp>
      <p:sp>
        <p:nvSpPr>
          <p:cNvPr id="16" name="Rectangle 10"/>
          <p:cNvSpPr>
            <a:spLocks noChangeArrowheads="1"/>
          </p:cNvSpPr>
          <p:nvPr/>
        </p:nvSpPr>
        <p:spPr bwMode="auto">
          <a:xfrm>
            <a:off x="9862602" y="1058754"/>
            <a:ext cx="1796542" cy="357187"/>
          </a:xfrm>
          <a:prstGeom prst="rect">
            <a:avLst/>
          </a:prstGeom>
          <a:ln>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algn="ctr">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Perspectives</a:t>
            </a:r>
          </a:p>
        </p:txBody>
      </p:sp>
      <p:sp>
        <p:nvSpPr>
          <p:cNvPr id="17" name="ZoneTexte 34"/>
          <p:cNvSpPr txBox="1"/>
          <p:nvPr/>
        </p:nvSpPr>
        <p:spPr>
          <a:xfrm>
            <a:off x="2376061" y="2650921"/>
            <a:ext cx="6500858" cy="4616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chemeClr val="dk1"/>
                </a:solidFill>
                <a:latin typeface="Times New Roman" pitchFamily="18" charset="0"/>
                <a:cs typeface="Times New Roman" pitchFamily="18" charset="0"/>
              </a:rPr>
              <a:t>Utiliser l’application en mode hors connexion.</a:t>
            </a:r>
          </a:p>
        </p:txBody>
      </p:sp>
      <p:sp>
        <p:nvSpPr>
          <p:cNvPr id="19" name="ZoneTexte 34"/>
          <p:cNvSpPr txBox="1"/>
          <p:nvPr/>
        </p:nvSpPr>
        <p:spPr>
          <a:xfrm>
            <a:off x="2376060" y="3292032"/>
            <a:ext cx="7986896" cy="830997"/>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chemeClr val="dk1"/>
                </a:solidFill>
                <a:latin typeface="Times New Roman" pitchFamily="18" charset="0"/>
                <a:cs typeface="Times New Roman" pitchFamily="18" charset="0"/>
              </a:rPr>
              <a:t>Stocker toutes les cartes de fidélité </a:t>
            </a:r>
            <a:r>
              <a:rPr lang="fr-FR" sz="2400" dirty="0">
                <a:solidFill>
                  <a:schemeClr val="dk1"/>
                </a:solidFill>
                <a:latin typeface="Times New Roman" pitchFamily="18" charset="0"/>
                <a:cs typeface="Times New Roman" pitchFamily="18" charset="0"/>
              </a:rPr>
              <a:t>afin de ne plus avoir à les </a:t>
            </a:r>
            <a:r>
              <a:rPr lang="fr-FR" sz="2400" dirty="0" smtClean="0">
                <a:solidFill>
                  <a:schemeClr val="dk1"/>
                </a:solidFill>
                <a:latin typeface="Times New Roman" pitchFamily="18" charset="0"/>
                <a:cs typeface="Times New Roman" pitchFamily="18" charset="0"/>
              </a:rPr>
              <a:t>porter</a:t>
            </a:r>
            <a:r>
              <a:rPr lang="fr-FR" sz="2400" dirty="0" smtClean="0"/>
              <a:t>.</a:t>
            </a:r>
            <a:endParaRPr lang="fr-FR" sz="2400" dirty="0">
              <a:solidFill>
                <a:schemeClr val="dk1"/>
              </a:solidFill>
              <a:latin typeface="Times New Roman" pitchFamily="18" charset="0"/>
              <a:cs typeface="Times New Roman" pitchFamily="18" charset="0"/>
            </a:endParaRPr>
          </a:p>
        </p:txBody>
      </p:sp>
      <p:sp>
        <p:nvSpPr>
          <p:cNvPr id="21" name="ZoneTexte 34"/>
          <p:cNvSpPr txBox="1"/>
          <p:nvPr/>
        </p:nvSpPr>
        <p:spPr>
          <a:xfrm>
            <a:off x="2445064" y="4186696"/>
            <a:ext cx="4788245" cy="4616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chemeClr val="dk1"/>
                </a:solidFill>
                <a:latin typeface="Times New Roman" pitchFamily="18" charset="0"/>
                <a:cs typeface="Times New Roman" pitchFamily="18" charset="0"/>
              </a:rPr>
              <a:t>L’établissement du </a:t>
            </a:r>
            <a:r>
              <a:rPr lang="fr-FR" sz="2400" dirty="0">
                <a:solidFill>
                  <a:schemeClr val="dk1"/>
                </a:solidFill>
                <a:latin typeface="Times New Roman" pitchFamily="18" charset="0"/>
                <a:cs typeface="Times New Roman" pitchFamily="18" charset="0"/>
              </a:rPr>
              <a:t>flux</a:t>
            </a:r>
            <a:r>
              <a:rPr lang="fr-FR" sz="2400" dirty="0" smtClean="0">
                <a:solidFill>
                  <a:schemeClr val="dk1"/>
                </a:solidFill>
                <a:latin typeface="Times New Roman" pitchFamily="18" charset="0"/>
                <a:cs typeface="Times New Roman" pitchFamily="18" charset="0"/>
              </a:rPr>
              <a:t> RSS.</a:t>
            </a:r>
          </a:p>
        </p:txBody>
      </p:sp>
      <p:sp>
        <p:nvSpPr>
          <p:cNvPr id="23" name="ZoneTexte 34"/>
          <p:cNvSpPr txBox="1"/>
          <p:nvPr/>
        </p:nvSpPr>
        <p:spPr>
          <a:xfrm>
            <a:off x="2386180" y="4704857"/>
            <a:ext cx="7494794" cy="46166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chemeClr val="dk1"/>
                </a:solidFill>
                <a:latin typeface="Times New Roman" pitchFamily="18" charset="0"/>
                <a:cs typeface="Times New Roman" pitchFamily="18" charset="0"/>
              </a:rPr>
              <a:t>Améliorations du fonctionnement du comparateur.</a:t>
            </a:r>
          </a:p>
        </p:txBody>
      </p:sp>
      <p:sp>
        <p:nvSpPr>
          <p:cNvPr id="24" name="AutoShape 40"/>
          <p:cNvSpPr>
            <a:spLocks noChangeArrowheads="1"/>
          </p:cNvSpPr>
          <p:nvPr/>
        </p:nvSpPr>
        <p:spPr bwMode="auto">
          <a:xfrm>
            <a:off x="1897589" y="2148651"/>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25" name="AutoShape 40"/>
          <p:cNvSpPr>
            <a:spLocks noChangeArrowheads="1"/>
          </p:cNvSpPr>
          <p:nvPr/>
        </p:nvSpPr>
        <p:spPr bwMode="auto">
          <a:xfrm>
            <a:off x="1917318" y="2750833"/>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26" name="AutoShape 40"/>
          <p:cNvSpPr>
            <a:spLocks noChangeArrowheads="1"/>
          </p:cNvSpPr>
          <p:nvPr/>
        </p:nvSpPr>
        <p:spPr bwMode="auto">
          <a:xfrm>
            <a:off x="1941048" y="3414914"/>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27" name="AutoShape 40"/>
          <p:cNvSpPr>
            <a:spLocks noChangeArrowheads="1"/>
          </p:cNvSpPr>
          <p:nvPr/>
        </p:nvSpPr>
        <p:spPr bwMode="auto">
          <a:xfrm>
            <a:off x="1938759" y="4319098"/>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28" name="AutoShape 40"/>
          <p:cNvSpPr>
            <a:spLocks noChangeArrowheads="1"/>
          </p:cNvSpPr>
          <p:nvPr/>
        </p:nvSpPr>
        <p:spPr bwMode="auto">
          <a:xfrm>
            <a:off x="1948493" y="4864815"/>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pic>
        <p:nvPicPr>
          <p:cNvPr id="29" name="Image 28"/>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83148" y="3069491"/>
            <a:ext cx="2400300" cy="2502538"/>
          </a:xfrm>
          <a:prstGeom prst="rect">
            <a:avLst/>
          </a:prstGeom>
        </p:spPr>
      </p:pic>
      <p:sp>
        <p:nvSpPr>
          <p:cNvPr id="20" name="ZoneTexte 33"/>
          <p:cNvSpPr txBox="1"/>
          <p:nvPr/>
        </p:nvSpPr>
        <p:spPr>
          <a:xfrm>
            <a:off x="11497899" y="6396335"/>
            <a:ext cx="492443"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23</a:t>
            </a:r>
            <a:endParaRPr lang="fr-FR" sz="2400" dirty="0">
              <a:solidFill>
                <a:srgbClr val="0000FF"/>
              </a:solidFill>
              <a:latin typeface="Times New Roman" pitchFamily="18" charset="0"/>
              <a:cs typeface="Times New Roman" pitchFamily="18" charset="0"/>
            </a:endParaRPr>
          </a:p>
        </p:txBody>
      </p:sp>
      <p:sp>
        <p:nvSpPr>
          <p:cNvPr id="22"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9907711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strVal val="#ppt_w*0.05"/>
                                          </p:val>
                                        </p:tav>
                                        <p:tav tm="100000">
                                          <p:val>
                                            <p:strVal val="#ppt_w"/>
                                          </p:val>
                                        </p:tav>
                                      </p:tavLst>
                                    </p:anim>
                                    <p:anim calcmode="lin" valueType="num">
                                      <p:cBhvr>
                                        <p:cTn id="17" dur="500" fill="hold"/>
                                        <p:tgtEl>
                                          <p:spTgt spid="16"/>
                                        </p:tgtEl>
                                        <p:attrNameLst>
                                          <p:attrName>ppt_h</p:attrName>
                                        </p:attrNameLst>
                                      </p:cBhvr>
                                      <p:tavLst>
                                        <p:tav tm="0">
                                          <p:val>
                                            <p:strVal val="#ppt_h"/>
                                          </p:val>
                                        </p:tav>
                                        <p:tav tm="100000">
                                          <p:val>
                                            <p:strVal val="#ppt_h"/>
                                          </p:val>
                                        </p:tav>
                                      </p:tavLst>
                                    </p:anim>
                                    <p:anim calcmode="lin" valueType="num">
                                      <p:cBhvr>
                                        <p:cTn id="18" dur="500" fill="hold"/>
                                        <p:tgtEl>
                                          <p:spTgt spid="16"/>
                                        </p:tgtEl>
                                        <p:attrNameLst>
                                          <p:attrName>ppt_x</p:attrName>
                                        </p:attrNameLst>
                                      </p:cBhvr>
                                      <p:tavLst>
                                        <p:tav tm="0">
                                          <p:val>
                                            <p:strVal val="#ppt_x-.2"/>
                                          </p:val>
                                        </p:tav>
                                        <p:tav tm="100000">
                                          <p:val>
                                            <p:strVal val="#ppt_x"/>
                                          </p:val>
                                        </p:tav>
                                      </p:tavLst>
                                    </p:anim>
                                    <p:anim calcmode="lin" valueType="num">
                                      <p:cBhvr>
                                        <p:cTn id="19" dur="500" fill="hold"/>
                                        <p:tgtEl>
                                          <p:spTgt spid="16"/>
                                        </p:tgtEl>
                                        <p:attrNameLst>
                                          <p:attrName>ppt_y</p:attrName>
                                        </p:attrNameLst>
                                      </p:cBhvr>
                                      <p:tavLst>
                                        <p:tav tm="0">
                                          <p:val>
                                            <p:strVal val="#ppt_y"/>
                                          </p:val>
                                        </p:tav>
                                        <p:tav tm="100000">
                                          <p:val>
                                            <p:strVal val="#ppt_y"/>
                                          </p:val>
                                        </p:tav>
                                      </p:tavLst>
                                    </p:anim>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900" decel="100000" fill="hold"/>
                                        <p:tgtEl>
                                          <p:spTgt spid="8"/>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1000" fill="hold"/>
                                        <p:tgtEl>
                                          <p:spTgt spid="24"/>
                                        </p:tgtEl>
                                        <p:attrNameLst>
                                          <p:attrName>ppt_w</p:attrName>
                                        </p:attrNameLst>
                                      </p:cBhvr>
                                      <p:tavLst>
                                        <p:tav tm="0">
                                          <p:val>
                                            <p:strVal val="#ppt_w*0.70"/>
                                          </p:val>
                                        </p:tav>
                                        <p:tav tm="100000">
                                          <p:val>
                                            <p:strVal val="#ppt_w"/>
                                          </p:val>
                                        </p:tav>
                                      </p:tavLst>
                                    </p:anim>
                                    <p:anim calcmode="lin" valueType="num">
                                      <p:cBhvr>
                                        <p:cTn id="34" dur="1000" fill="hold"/>
                                        <p:tgtEl>
                                          <p:spTgt spid="24"/>
                                        </p:tgtEl>
                                        <p:attrNameLst>
                                          <p:attrName>ppt_h</p:attrName>
                                        </p:attrNameLst>
                                      </p:cBhvr>
                                      <p:tavLst>
                                        <p:tav tm="0">
                                          <p:val>
                                            <p:strVal val="#ppt_h"/>
                                          </p:val>
                                        </p:tav>
                                        <p:tav tm="100000">
                                          <p:val>
                                            <p:strVal val="#ppt_h"/>
                                          </p:val>
                                        </p:tav>
                                      </p:tavLst>
                                    </p:anim>
                                    <p:animEffect transition="in" filter="fade">
                                      <p:cBhvr>
                                        <p:cTn id="35" dur="1000"/>
                                        <p:tgtEl>
                                          <p:spTgt spid="24"/>
                                        </p:tgtEl>
                                      </p:cBhvr>
                                    </p:animEffect>
                                  </p:childTnLst>
                                </p:cTn>
                              </p:par>
                            </p:childTnLst>
                          </p:cTn>
                        </p:par>
                        <p:par>
                          <p:cTn id="36" fill="hold">
                            <p:stCondLst>
                              <p:cond delay="1000"/>
                            </p:stCondLst>
                            <p:childTnLst>
                              <p:par>
                                <p:cTn id="37" presetID="43"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
                                        <p:tgtEl>
                                          <p:spTgt spid="11"/>
                                        </p:tgtEl>
                                      </p:cBhvr>
                                    </p:animEffect>
                                    <p:anim calcmode="lin" valueType="num">
                                      <p:cBhvr>
                                        <p:cTn id="40" dur="400" fill="hold"/>
                                        <p:tgtEl>
                                          <p:spTgt spid="11"/>
                                        </p:tgtEl>
                                        <p:attrNameLst>
                                          <p:attrName>ppt_x</p:attrName>
                                        </p:attrNameLst>
                                      </p:cBhvr>
                                      <p:tavLst>
                                        <p:tav tm="0">
                                          <p:val>
                                            <p:strVal val="#ppt_x"/>
                                          </p:val>
                                        </p:tav>
                                        <p:tav tm="100000">
                                          <p:val>
                                            <p:strVal val="#ppt_x"/>
                                          </p:val>
                                        </p:tav>
                                      </p:tavLst>
                                    </p:anim>
                                    <p:anim calcmode="lin" valueType="num">
                                      <p:cBhvr>
                                        <p:cTn id="41" dur="400" fill="hold"/>
                                        <p:tgtEl>
                                          <p:spTgt spid="11"/>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ppt_w</p:attrName>
                                        </p:attrNameLst>
                                      </p:cBhvr>
                                      <p:tavLst>
                                        <p:tav tm="0">
                                          <p:val>
                                            <p:strVal val="#ppt_w*0.70"/>
                                          </p:val>
                                        </p:tav>
                                        <p:tav tm="100000">
                                          <p:val>
                                            <p:strVal val="#ppt_w"/>
                                          </p:val>
                                        </p:tav>
                                      </p:tavLst>
                                    </p:anim>
                                    <p:anim calcmode="lin" valueType="num">
                                      <p:cBhvr>
                                        <p:cTn id="49" dur="1000" fill="hold"/>
                                        <p:tgtEl>
                                          <p:spTgt spid="25"/>
                                        </p:tgtEl>
                                        <p:attrNameLst>
                                          <p:attrName>ppt_h</p:attrName>
                                        </p:attrNameLst>
                                      </p:cBhvr>
                                      <p:tavLst>
                                        <p:tav tm="0">
                                          <p:val>
                                            <p:strVal val="#ppt_h"/>
                                          </p:val>
                                        </p:tav>
                                        <p:tav tm="100000">
                                          <p:val>
                                            <p:strVal val="#ppt_h"/>
                                          </p:val>
                                        </p:tav>
                                      </p:tavLst>
                                    </p:anim>
                                    <p:animEffect transition="in" filter="fade">
                                      <p:cBhvr>
                                        <p:cTn id="50" dur="1000"/>
                                        <p:tgtEl>
                                          <p:spTgt spid="25"/>
                                        </p:tgtEl>
                                      </p:cBhvr>
                                    </p:animEffect>
                                  </p:childTnLst>
                                </p:cTn>
                              </p:par>
                            </p:childTnLst>
                          </p:cTn>
                        </p:par>
                        <p:par>
                          <p:cTn id="51" fill="hold">
                            <p:stCondLst>
                              <p:cond delay="1000"/>
                            </p:stCondLst>
                            <p:childTnLst>
                              <p:par>
                                <p:cTn id="52" presetID="43"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
                                        <p:tgtEl>
                                          <p:spTgt spid="17"/>
                                        </p:tgtEl>
                                      </p:cBhvr>
                                    </p:animEffect>
                                    <p:anim calcmode="lin" valueType="num">
                                      <p:cBhvr>
                                        <p:cTn id="55" dur="400" fill="hold"/>
                                        <p:tgtEl>
                                          <p:spTgt spid="17"/>
                                        </p:tgtEl>
                                        <p:attrNameLst>
                                          <p:attrName>ppt_x</p:attrName>
                                        </p:attrNameLst>
                                      </p:cBhvr>
                                      <p:tavLst>
                                        <p:tav tm="0">
                                          <p:val>
                                            <p:strVal val="#ppt_x"/>
                                          </p:val>
                                        </p:tav>
                                        <p:tav tm="100000">
                                          <p:val>
                                            <p:strVal val="#ppt_x"/>
                                          </p:val>
                                        </p:tav>
                                      </p:tavLst>
                                    </p:anim>
                                    <p:anim calcmode="lin" valueType="num">
                                      <p:cBhvr>
                                        <p:cTn id="56" dur="400" fill="hold"/>
                                        <p:tgtEl>
                                          <p:spTgt spid="17"/>
                                        </p:tgtEl>
                                        <p:attrNameLst>
                                          <p:attrName>ppt_y</p:attrName>
                                        </p:attrNameLst>
                                      </p:cBhvr>
                                      <p:tavLst>
                                        <p:tav tm="0">
                                          <p:val>
                                            <p:strVal val="#ppt_y+0.31"/>
                                          </p:val>
                                        </p:tav>
                                        <p:tav tm="100000">
                                          <p:val>
                                            <p:strVal val="#ppt_y+0.31"/>
                                          </p:val>
                                        </p:tav>
                                      </p:tavLst>
                                    </p:anim>
                                    <p:anim calcmode="lin" valueType="num">
                                      <p:cBhvr>
                                        <p:cTn id="57"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8"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1000" fill="hold"/>
                                        <p:tgtEl>
                                          <p:spTgt spid="26"/>
                                        </p:tgtEl>
                                        <p:attrNameLst>
                                          <p:attrName>ppt_w</p:attrName>
                                        </p:attrNameLst>
                                      </p:cBhvr>
                                      <p:tavLst>
                                        <p:tav tm="0">
                                          <p:val>
                                            <p:strVal val="#ppt_w*0.70"/>
                                          </p:val>
                                        </p:tav>
                                        <p:tav tm="100000">
                                          <p:val>
                                            <p:strVal val="#ppt_w"/>
                                          </p:val>
                                        </p:tav>
                                      </p:tavLst>
                                    </p:anim>
                                    <p:anim calcmode="lin" valueType="num">
                                      <p:cBhvr>
                                        <p:cTn id="64" dur="1000" fill="hold"/>
                                        <p:tgtEl>
                                          <p:spTgt spid="26"/>
                                        </p:tgtEl>
                                        <p:attrNameLst>
                                          <p:attrName>ppt_h</p:attrName>
                                        </p:attrNameLst>
                                      </p:cBhvr>
                                      <p:tavLst>
                                        <p:tav tm="0">
                                          <p:val>
                                            <p:strVal val="#ppt_h"/>
                                          </p:val>
                                        </p:tav>
                                        <p:tav tm="100000">
                                          <p:val>
                                            <p:strVal val="#ppt_h"/>
                                          </p:val>
                                        </p:tav>
                                      </p:tavLst>
                                    </p:anim>
                                    <p:animEffect transition="in" filter="fade">
                                      <p:cBhvr>
                                        <p:cTn id="65" dur="1000"/>
                                        <p:tgtEl>
                                          <p:spTgt spid="26"/>
                                        </p:tgtEl>
                                      </p:cBhvr>
                                    </p:animEffect>
                                  </p:childTnLst>
                                </p:cTn>
                              </p:par>
                            </p:childTnLst>
                          </p:cTn>
                        </p:par>
                        <p:par>
                          <p:cTn id="66" fill="hold">
                            <p:stCondLst>
                              <p:cond delay="1000"/>
                            </p:stCondLst>
                            <p:childTnLst>
                              <p:par>
                                <p:cTn id="67" presetID="43"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100"/>
                                        <p:tgtEl>
                                          <p:spTgt spid="19"/>
                                        </p:tgtEl>
                                      </p:cBhvr>
                                    </p:animEffect>
                                    <p:anim calcmode="lin" valueType="num">
                                      <p:cBhvr>
                                        <p:cTn id="70" dur="400" fill="hold"/>
                                        <p:tgtEl>
                                          <p:spTgt spid="19"/>
                                        </p:tgtEl>
                                        <p:attrNameLst>
                                          <p:attrName>ppt_x</p:attrName>
                                        </p:attrNameLst>
                                      </p:cBhvr>
                                      <p:tavLst>
                                        <p:tav tm="0">
                                          <p:val>
                                            <p:strVal val="#ppt_x"/>
                                          </p:val>
                                        </p:tav>
                                        <p:tav tm="100000">
                                          <p:val>
                                            <p:strVal val="#ppt_x"/>
                                          </p:val>
                                        </p:tav>
                                      </p:tavLst>
                                    </p:anim>
                                    <p:anim calcmode="lin" valueType="num">
                                      <p:cBhvr>
                                        <p:cTn id="71" dur="400" fill="hold"/>
                                        <p:tgtEl>
                                          <p:spTgt spid="19"/>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p:cTn id="78" dur="1000" fill="hold"/>
                                        <p:tgtEl>
                                          <p:spTgt spid="27"/>
                                        </p:tgtEl>
                                        <p:attrNameLst>
                                          <p:attrName>ppt_w</p:attrName>
                                        </p:attrNameLst>
                                      </p:cBhvr>
                                      <p:tavLst>
                                        <p:tav tm="0">
                                          <p:val>
                                            <p:strVal val="#ppt_w*0.70"/>
                                          </p:val>
                                        </p:tav>
                                        <p:tav tm="100000">
                                          <p:val>
                                            <p:strVal val="#ppt_w"/>
                                          </p:val>
                                        </p:tav>
                                      </p:tavLst>
                                    </p:anim>
                                    <p:anim calcmode="lin" valueType="num">
                                      <p:cBhvr>
                                        <p:cTn id="79" dur="1000" fill="hold"/>
                                        <p:tgtEl>
                                          <p:spTgt spid="27"/>
                                        </p:tgtEl>
                                        <p:attrNameLst>
                                          <p:attrName>ppt_h</p:attrName>
                                        </p:attrNameLst>
                                      </p:cBhvr>
                                      <p:tavLst>
                                        <p:tav tm="0">
                                          <p:val>
                                            <p:strVal val="#ppt_h"/>
                                          </p:val>
                                        </p:tav>
                                        <p:tav tm="100000">
                                          <p:val>
                                            <p:strVal val="#ppt_h"/>
                                          </p:val>
                                        </p:tav>
                                      </p:tavLst>
                                    </p:anim>
                                    <p:animEffect transition="in" filter="fade">
                                      <p:cBhvr>
                                        <p:cTn id="80" dur="1000"/>
                                        <p:tgtEl>
                                          <p:spTgt spid="27"/>
                                        </p:tgtEl>
                                      </p:cBhvr>
                                    </p:animEffect>
                                  </p:childTnLst>
                                </p:cTn>
                              </p:par>
                            </p:childTnLst>
                          </p:cTn>
                        </p:par>
                        <p:par>
                          <p:cTn id="81" fill="hold">
                            <p:stCondLst>
                              <p:cond delay="1000"/>
                            </p:stCondLst>
                            <p:childTnLst>
                              <p:par>
                                <p:cTn id="82" presetID="43" presetClass="entr" presetSubtype="0" fill="hold" grpId="0" nodeType="after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
                                        <p:tgtEl>
                                          <p:spTgt spid="21"/>
                                        </p:tgtEl>
                                      </p:cBhvr>
                                    </p:animEffect>
                                    <p:anim calcmode="lin" valueType="num">
                                      <p:cBhvr>
                                        <p:cTn id="85" dur="400" fill="hold"/>
                                        <p:tgtEl>
                                          <p:spTgt spid="21"/>
                                        </p:tgtEl>
                                        <p:attrNameLst>
                                          <p:attrName>ppt_x</p:attrName>
                                        </p:attrNameLst>
                                      </p:cBhvr>
                                      <p:tavLst>
                                        <p:tav tm="0">
                                          <p:val>
                                            <p:strVal val="#ppt_x"/>
                                          </p:val>
                                        </p:tav>
                                        <p:tav tm="100000">
                                          <p:val>
                                            <p:strVal val="#ppt_x"/>
                                          </p:val>
                                        </p:tav>
                                      </p:tavLst>
                                    </p:anim>
                                    <p:anim calcmode="lin" valueType="num">
                                      <p:cBhvr>
                                        <p:cTn id="86" dur="400" fill="hold"/>
                                        <p:tgtEl>
                                          <p:spTgt spid="21"/>
                                        </p:tgtEl>
                                        <p:attrNameLst>
                                          <p:attrName>ppt_y</p:attrName>
                                        </p:attrNameLst>
                                      </p:cBhvr>
                                      <p:tavLst>
                                        <p:tav tm="0">
                                          <p:val>
                                            <p:strVal val="#ppt_y+0.31"/>
                                          </p:val>
                                        </p:tav>
                                        <p:tav tm="100000">
                                          <p:val>
                                            <p:strVal val="#ppt_y+0.31"/>
                                          </p:val>
                                        </p:tav>
                                      </p:tavLst>
                                    </p:anim>
                                    <p:anim calcmode="lin" valueType="num">
                                      <p:cBhvr>
                                        <p:cTn id="87"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8"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p:cTn id="93" dur="1000" fill="hold"/>
                                        <p:tgtEl>
                                          <p:spTgt spid="28"/>
                                        </p:tgtEl>
                                        <p:attrNameLst>
                                          <p:attrName>ppt_w</p:attrName>
                                        </p:attrNameLst>
                                      </p:cBhvr>
                                      <p:tavLst>
                                        <p:tav tm="0">
                                          <p:val>
                                            <p:strVal val="#ppt_w*0.70"/>
                                          </p:val>
                                        </p:tav>
                                        <p:tav tm="100000">
                                          <p:val>
                                            <p:strVal val="#ppt_w"/>
                                          </p:val>
                                        </p:tav>
                                      </p:tavLst>
                                    </p:anim>
                                    <p:anim calcmode="lin" valueType="num">
                                      <p:cBhvr>
                                        <p:cTn id="94" dur="1000" fill="hold"/>
                                        <p:tgtEl>
                                          <p:spTgt spid="28"/>
                                        </p:tgtEl>
                                        <p:attrNameLst>
                                          <p:attrName>ppt_h</p:attrName>
                                        </p:attrNameLst>
                                      </p:cBhvr>
                                      <p:tavLst>
                                        <p:tav tm="0">
                                          <p:val>
                                            <p:strVal val="#ppt_h"/>
                                          </p:val>
                                        </p:tav>
                                        <p:tav tm="100000">
                                          <p:val>
                                            <p:strVal val="#ppt_h"/>
                                          </p:val>
                                        </p:tav>
                                      </p:tavLst>
                                    </p:anim>
                                    <p:animEffect transition="in" filter="fade">
                                      <p:cBhvr>
                                        <p:cTn id="95" dur="1000"/>
                                        <p:tgtEl>
                                          <p:spTgt spid="28"/>
                                        </p:tgtEl>
                                      </p:cBhvr>
                                    </p:animEffect>
                                  </p:childTnLst>
                                </p:cTn>
                              </p:par>
                            </p:childTnLst>
                          </p:cTn>
                        </p:par>
                        <p:par>
                          <p:cTn id="96" fill="hold">
                            <p:stCondLst>
                              <p:cond delay="1000"/>
                            </p:stCondLst>
                            <p:childTnLst>
                              <p:par>
                                <p:cTn id="97" presetID="43"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
                                        <p:tgtEl>
                                          <p:spTgt spid="23"/>
                                        </p:tgtEl>
                                      </p:cBhvr>
                                    </p:animEffect>
                                    <p:anim calcmode="lin" valueType="num">
                                      <p:cBhvr>
                                        <p:cTn id="100" dur="400" fill="hold"/>
                                        <p:tgtEl>
                                          <p:spTgt spid="23"/>
                                        </p:tgtEl>
                                        <p:attrNameLst>
                                          <p:attrName>ppt_x</p:attrName>
                                        </p:attrNameLst>
                                      </p:cBhvr>
                                      <p:tavLst>
                                        <p:tav tm="0">
                                          <p:val>
                                            <p:strVal val="#ppt_x"/>
                                          </p:val>
                                        </p:tav>
                                        <p:tav tm="100000">
                                          <p:val>
                                            <p:strVal val="#ppt_x"/>
                                          </p:val>
                                        </p:tav>
                                      </p:tavLst>
                                    </p:anim>
                                    <p:anim calcmode="lin" valueType="num">
                                      <p:cBhvr>
                                        <p:cTn id="101" dur="400" fill="hold"/>
                                        <p:tgtEl>
                                          <p:spTgt spid="23"/>
                                        </p:tgtEl>
                                        <p:attrNameLst>
                                          <p:attrName>ppt_y</p:attrName>
                                        </p:attrNameLst>
                                      </p:cBhvr>
                                      <p:tavLst>
                                        <p:tav tm="0">
                                          <p:val>
                                            <p:strVal val="#ppt_y+0.31"/>
                                          </p:val>
                                        </p:tav>
                                        <p:tav tm="100000">
                                          <p:val>
                                            <p:strVal val="#ppt_y+0.31"/>
                                          </p:val>
                                        </p:tav>
                                      </p:tavLst>
                                    </p:anim>
                                    <p:anim calcmode="lin" valueType="num">
                                      <p:cBhvr>
                                        <p:cTn id="102" dur="600" decel="50000" fill="hold">
                                          <p:stCondLst>
                                            <p:cond delay="400"/>
                                          </p:stCondLst>
                                        </p:cTn>
                                        <p:tgtEl>
                                          <p:spTgt spid="2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03" dur="600" decel="50000" fill="hold">
                                          <p:stCondLst>
                                            <p:cond delay="400"/>
                                          </p:stCondLst>
                                        </p:cTn>
                                        <p:tgtEl>
                                          <p:spTgt spid="2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04" presetID="17" presetClass="entr" presetSubtype="10" fill="hold"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6" grpId="0" animBg="1"/>
      <p:bldP spid="17" grpId="0"/>
      <p:bldP spid="19" grpId="0"/>
      <p:bldP spid="21" grpId="0"/>
      <p:bldP spid="23" grpId="0"/>
      <p:bldP spid="24" grpId="0" animBg="1"/>
      <p:bldP spid="25" grpId="0"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13900" y="2463304"/>
            <a:ext cx="5643602" cy="144655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spAutoFit/>
          </a:bodyPr>
          <a:lstStyle/>
          <a:p>
            <a:pPr algn="ctr">
              <a:defRPr/>
            </a:pPr>
            <a:r>
              <a:rPr lang="fr-FR" sz="4400" dirty="0">
                <a:ln w="0"/>
                <a:solidFill>
                  <a:schemeClr val="accent1">
                    <a:lumMod val="50000"/>
                  </a:schemeClr>
                </a:solidFill>
                <a:effectLst>
                  <a:reflection blurRad="6350" stA="53000" endA="300" endPos="35500" dir="5400000" sy="-90000" algn="bl" rotWithShape="0"/>
                </a:effectLst>
                <a:latin typeface="Times New Roman" pitchFamily="18" charset="0"/>
                <a:cs typeface="Times New Roman" pitchFamily="18" charset="0"/>
              </a:rPr>
              <a:t>MERCI POUR VOTRE ATTENTION</a:t>
            </a:r>
          </a:p>
        </p:txBody>
      </p:sp>
      <p:pic>
        <p:nvPicPr>
          <p:cNvPr id="8" name="Image 7" descr="Image3.png"/>
          <p:cNvPicPr>
            <a:picLocks noChangeAspect="1"/>
          </p:cNvPicPr>
          <p:nvPr/>
        </p:nvPicPr>
        <p:blipFill>
          <a:blip r:embed="rId3" cstate="print"/>
          <a:stretch>
            <a:fillRect/>
          </a:stretch>
        </p:blipFill>
        <p:spPr>
          <a:xfrm>
            <a:off x="7696997" y="3405141"/>
            <a:ext cx="3262156" cy="2790140"/>
          </a:xfrm>
          <a:prstGeom prst="rect">
            <a:avLst/>
          </a:prstGeom>
        </p:spPr>
      </p:pic>
      <p:pic>
        <p:nvPicPr>
          <p:cNvPr id="9" name="Picture 4" descr="http://s10.rimg.info/78715d9606969a86f2e7f366f78d6ad7.gif"/>
          <p:cNvPicPr>
            <a:picLocks noChangeAspect="1" noChangeArrowheads="1" noCrop="1"/>
          </p:cNvPicPr>
          <p:nvPr/>
        </p:nvPicPr>
        <p:blipFill>
          <a:blip r:embed="rId4" cstate="print">
            <a:duotone>
              <a:prstClr val="black"/>
              <a:srgbClr val="3399FF">
                <a:tint val="45000"/>
                <a:satMod val="400000"/>
              </a:srgbClr>
            </a:duotone>
          </a:blip>
          <a:srcRect/>
          <a:stretch>
            <a:fillRect/>
          </a:stretch>
        </p:blipFill>
        <p:spPr bwMode="auto">
          <a:xfrm rot="1717838">
            <a:off x="8979306" y="4359633"/>
            <a:ext cx="818092" cy="348688"/>
          </a:xfrm>
          <a:prstGeom prst="rect">
            <a:avLst/>
          </a:prstGeom>
          <a:noFill/>
          <a:effectLst>
            <a:glow rad="101600">
              <a:schemeClr val="accent1">
                <a:satMod val="175000"/>
                <a:alpha val="40000"/>
              </a:schemeClr>
            </a:glow>
          </a:effectLst>
          <a:scene3d>
            <a:camera prst="isometricOffAxis2Right"/>
            <a:lightRig rig="threePt" dir="t"/>
          </a:scene3d>
        </p:spPr>
      </p:pic>
      <p:pic>
        <p:nvPicPr>
          <p:cNvPr id="10" name="Picture 4" descr="http://s10.rimg.info/78715d9606969a86f2e7f366f78d6ad7.gif"/>
          <p:cNvPicPr>
            <a:picLocks noChangeAspect="1" noChangeArrowheads="1" noCrop="1"/>
          </p:cNvPicPr>
          <p:nvPr/>
        </p:nvPicPr>
        <p:blipFill>
          <a:blip r:embed="rId4" cstate="print">
            <a:duotone>
              <a:prstClr val="black"/>
              <a:srgbClr val="3399FF">
                <a:tint val="45000"/>
                <a:satMod val="400000"/>
              </a:srgbClr>
            </a:duotone>
          </a:blip>
          <a:srcRect/>
          <a:stretch>
            <a:fillRect/>
          </a:stretch>
        </p:blipFill>
        <p:spPr bwMode="auto">
          <a:xfrm rot="1717838">
            <a:off x="9388756" y="4134586"/>
            <a:ext cx="802882" cy="348688"/>
          </a:xfrm>
          <a:prstGeom prst="rect">
            <a:avLst/>
          </a:prstGeom>
          <a:noFill/>
          <a:effectLst>
            <a:glow rad="101600">
              <a:schemeClr val="accent1">
                <a:satMod val="175000"/>
                <a:alpha val="40000"/>
              </a:schemeClr>
            </a:glow>
          </a:effectLst>
          <a:scene3d>
            <a:camera prst="isometricOffAxis2Right"/>
            <a:lightRig rig="threePt" dir="t"/>
          </a:scene3d>
        </p:spPr>
      </p:pic>
      <p:sp>
        <p:nvSpPr>
          <p:cNvPr id="11"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6119570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22" presetClass="entr" presetSubtype="4"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5"/>
          <p:cNvSpPr txBox="1">
            <a:spLocks noChangeArrowheads="1"/>
          </p:cNvSpPr>
          <p:nvPr/>
        </p:nvSpPr>
        <p:spPr bwMode="auto">
          <a:xfrm>
            <a:off x="7765143" y="1049751"/>
            <a:ext cx="4426857"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Scénario de motivation</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grpSp>
        <p:nvGrpSpPr>
          <p:cNvPr id="16" name="Group 19"/>
          <p:cNvGrpSpPr>
            <a:grpSpLocks/>
          </p:cNvGrpSpPr>
          <p:nvPr/>
        </p:nvGrpSpPr>
        <p:grpSpPr bwMode="auto">
          <a:xfrm>
            <a:off x="1628969" y="254478"/>
            <a:ext cx="8607435" cy="576262"/>
            <a:chOff x="158" y="300"/>
            <a:chExt cx="5738" cy="363"/>
          </a:xfrm>
        </p:grpSpPr>
        <p:sp>
          <p:nvSpPr>
            <p:cNvPr id="17" name="Rectangle 16"/>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8" name="Rectangle 17"/>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9" name="Rectangle 18"/>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20"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contexte d’études</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pic>
        <p:nvPicPr>
          <p:cNvPr id="8" name="Picture 4" descr="C:\Users\Taieb\Desktop\zaineb\couffin.jpg"/>
          <p:cNvPicPr>
            <a:picLocks noChangeAspect="1" noChangeArrowheads="1"/>
          </p:cNvPicPr>
          <p:nvPr/>
        </p:nvPicPr>
        <p:blipFill>
          <a:blip r:embed="rId3" cstate="print"/>
          <a:srcRect l="10718" t="16400" r="11160" b="16401"/>
          <a:stretch>
            <a:fillRect/>
          </a:stretch>
        </p:blipFill>
        <p:spPr bwMode="auto">
          <a:xfrm>
            <a:off x="1306252" y="2412938"/>
            <a:ext cx="529259" cy="504056"/>
          </a:xfrm>
          <a:prstGeom prst="rect">
            <a:avLst/>
          </a:prstGeom>
          <a:noFill/>
        </p:spPr>
      </p:pic>
      <p:pic>
        <p:nvPicPr>
          <p:cNvPr id="10" name="Image 9" descr="mg.jpg"/>
          <p:cNvPicPr>
            <a:picLocks noChangeAspect="1"/>
          </p:cNvPicPr>
          <p:nvPr/>
        </p:nvPicPr>
        <p:blipFill>
          <a:blip r:embed="rId4" cstate="print">
            <a:clrChange>
              <a:clrFrom>
                <a:srgbClr val="FFFFFF"/>
              </a:clrFrom>
              <a:clrTo>
                <a:srgbClr val="FFFFFF">
                  <a:alpha val="0"/>
                </a:srgbClr>
              </a:clrTo>
            </a:clrChange>
          </a:blip>
          <a:srcRect l="10000" r="10000"/>
          <a:stretch>
            <a:fillRect/>
          </a:stretch>
        </p:blipFill>
        <p:spPr>
          <a:xfrm>
            <a:off x="3997022" y="1603475"/>
            <a:ext cx="1230220" cy="1052382"/>
          </a:xfrm>
          <a:prstGeom prst="rect">
            <a:avLst/>
          </a:prstGeom>
        </p:spPr>
      </p:pic>
      <p:pic>
        <p:nvPicPr>
          <p:cNvPr id="11" name="Image 10" descr="Monoprix.v1459.jpg"/>
          <p:cNvPicPr>
            <a:picLocks noChangeAspect="1"/>
          </p:cNvPicPr>
          <p:nvPr/>
        </p:nvPicPr>
        <p:blipFill>
          <a:blip r:embed="rId5" cstate="print">
            <a:clrChange>
              <a:clrFrom>
                <a:srgbClr val="FFFFFF"/>
              </a:clrFrom>
              <a:clrTo>
                <a:srgbClr val="FFFFFF">
                  <a:alpha val="0"/>
                </a:srgbClr>
              </a:clrTo>
            </a:clrChange>
          </a:blip>
          <a:srcRect l="9091" t="2905" r="9091" b="6068"/>
          <a:stretch>
            <a:fillRect/>
          </a:stretch>
        </p:blipFill>
        <p:spPr>
          <a:xfrm>
            <a:off x="8202299" y="3534636"/>
            <a:ext cx="1123325" cy="936104"/>
          </a:xfrm>
          <a:prstGeom prst="rect">
            <a:avLst/>
          </a:prstGeom>
        </p:spPr>
      </p:pic>
      <p:grpSp>
        <p:nvGrpSpPr>
          <p:cNvPr id="12" name="Groupe 11"/>
          <p:cNvGrpSpPr/>
          <p:nvPr/>
        </p:nvGrpSpPr>
        <p:grpSpPr>
          <a:xfrm>
            <a:off x="712321" y="3603009"/>
            <a:ext cx="1580507" cy="1990998"/>
            <a:chOff x="899591" y="2268028"/>
            <a:chExt cx="1460778" cy="1685005"/>
          </a:xfrm>
        </p:grpSpPr>
        <p:sp>
          <p:nvSpPr>
            <p:cNvPr id="13" name="Rectangle à coins arrondis 12"/>
            <p:cNvSpPr/>
            <p:nvPr/>
          </p:nvSpPr>
          <p:spPr>
            <a:xfrm>
              <a:off x="899591" y="2268028"/>
              <a:ext cx="1385094" cy="1674788"/>
            </a:xfrm>
            <a:prstGeom prst="round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4" name="ZoneTexte 13"/>
            <p:cNvSpPr txBox="1"/>
            <p:nvPr/>
          </p:nvSpPr>
          <p:spPr>
            <a:xfrm>
              <a:off x="971600" y="2348880"/>
              <a:ext cx="1080120" cy="442807"/>
            </a:xfrm>
            <a:prstGeom prst="rect">
              <a:avLst/>
            </a:prstGeom>
            <a:noFill/>
          </p:spPr>
          <p:txBody>
            <a:bodyPr wrap="square" rtlCol="0">
              <a:spAutoFit/>
            </a:bodyPr>
            <a:lstStyle/>
            <a:p>
              <a:pPr algn="ctr"/>
              <a:r>
                <a:rPr lang="fr-FR" sz="1400" b="1" dirty="0" smtClean="0">
                  <a:latin typeface="Times New Roman" pitchFamily="18" charset="0"/>
                  <a:cs typeface="Times New Roman" pitchFamily="18" charset="0"/>
                </a:rPr>
                <a:t>Liste d’achats</a:t>
              </a:r>
              <a:endParaRPr lang="fr-FR" sz="1400" b="1" dirty="0">
                <a:latin typeface="Times New Roman" pitchFamily="18" charset="0"/>
                <a:cs typeface="Times New Roman" pitchFamily="18" charset="0"/>
              </a:endParaRPr>
            </a:p>
          </p:txBody>
        </p:sp>
        <p:pic>
          <p:nvPicPr>
            <p:cNvPr id="15" name="Picture 8" descr="C:\Users\Taieb\Desktop\zaineb\cake.PNG"/>
            <p:cNvPicPr>
              <a:picLocks noChangeAspect="1" noChangeArrowheads="1"/>
            </p:cNvPicPr>
            <p:nvPr/>
          </p:nvPicPr>
          <p:blipFill>
            <a:blip r:embed="rId6" cstate="print"/>
            <a:srcRect/>
            <a:stretch>
              <a:fillRect/>
            </a:stretch>
          </p:blipFill>
          <p:spPr bwMode="auto">
            <a:xfrm>
              <a:off x="971600" y="2798618"/>
              <a:ext cx="432048" cy="288032"/>
            </a:xfrm>
            <a:prstGeom prst="rect">
              <a:avLst/>
            </a:prstGeom>
            <a:noFill/>
          </p:spPr>
        </p:pic>
        <p:pic>
          <p:nvPicPr>
            <p:cNvPr id="21" name="Picture 9" descr="C:\Users\Taieb\Desktop\zaineb\chapeau.PNG"/>
            <p:cNvPicPr>
              <a:picLocks noChangeAspect="1" noChangeArrowheads="1"/>
            </p:cNvPicPr>
            <p:nvPr/>
          </p:nvPicPr>
          <p:blipFill>
            <a:blip r:embed="rId7" cstate="print">
              <a:clrChange>
                <a:clrFrom>
                  <a:srgbClr val="BFC1BE"/>
                </a:clrFrom>
                <a:clrTo>
                  <a:srgbClr val="BFC1BE">
                    <a:alpha val="0"/>
                  </a:srgbClr>
                </a:clrTo>
              </a:clrChange>
            </a:blip>
            <a:srcRect/>
            <a:stretch>
              <a:fillRect/>
            </a:stretch>
          </p:blipFill>
          <p:spPr bwMode="auto">
            <a:xfrm>
              <a:off x="1043608" y="3086650"/>
              <a:ext cx="288032" cy="316835"/>
            </a:xfrm>
            <a:prstGeom prst="rect">
              <a:avLst/>
            </a:prstGeom>
            <a:noFill/>
          </p:spPr>
        </p:pic>
        <p:pic>
          <p:nvPicPr>
            <p:cNvPr id="22"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71600" y="3420885"/>
              <a:ext cx="360040" cy="432048"/>
            </a:xfrm>
            <a:prstGeom prst="rect">
              <a:avLst/>
            </a:prstGeom>
            <a:noFill/>
            <a:ln w="9525">
              <a:noFill/>
              <a:miter lim="800000"/>
              <a:headEnd/>
              <a:tailEnd/>
            </a:ln>
          </p:spPr>
        </p:pic>
        <p:sp>
          <p:nvSpPr>
            <p:cNvPr id="23" name="ZoneTexte 22"/>
            <p:cNvSpPr txBox="1"/>
            <p:nvPr/>
          </p:nvSpPr>
          <p:spPr>
            <a:xfrm>
              <a:off x="1403648" y="2844819"/>
              <a:ext cx="720080" cy="210595"/>
            </a:xfrm>
            <a:prstGeom prst="rect">
              <a:avLst/>
            </a:prstGeom>
            <a:noFill/>
          </p:spPr>
          <p:txBody>
            <a:bodyPr wrap="square" rtlCol="0">
              <a:spAutoFit/>
            </a:bodyPr>
            <a:lstStyle/>
            <a:p>
              <a:r>
                <a:rPr lang="fr-FR" sz="1400" dirty="0" smtClean="0">
                  <a:latin typeface="Times New Roman" pitchFamily="18" charset="0"/>
                  <a:cs typeface="Times New Roman" pitchFamily="18" charset="0"/>
                </a:rPr>
                <a:t>Cake</a:t>
              </a:r>
              <a:endParaRPr lang="fr-FR" sz="1400" dirty="0">
                <a:latin typeface="Times New Roman" pitchFamily="18" charset="0"/>
                <a:cs typeface="Times New Roman" pitchFamily="18" charset="0"/>
              </a:endParaRPr>
            </a:p>
          </p:txBody>
        </p:sp>
        <p:sp>
          <p:nvSpPr>
            <p:cNvPr id="24" name="ZoneTexte 23"/>
            <p:cNvSpPr txBox="1"/>
            <p:nvPr/>
          </p:nvSpPr>
          <p:spPr>
            <a:xfrm>
              <a:off x="1408176" y="3154230"/>
              <a:ext cx="914351" cy="260475"/>
            </a:xfrm>
            <a:prstGeom prst="rect">
              <a:avLst/>
            </a:prstGeom>
            <a:noFill/>
          </p:spPr>
          <p:txBody>
            <a:bodyPr wrap="square" rtlCol="0">
              <a:spAutoFit/>
            </a:bodyPr>
            <a:lstStyle/>
            <a:p>
              <a:r>
                <a:rPr lang="fr-FR" sz="1400" dirty="0" smtClean="0">
                  <a:latin typeface="Times New Roman" pitchFamily="18" charset="0"/>
                  <a:cs typeface="Times New Roman" pitchFamily="18" charset="0"/>
                </a:rPr>
                <a:t>Chapeau</a:t>
              </a:r>
              <a:endParaRPr lang="fr-FR" sz="1400" dirty="0">
                <a:latin typeface="Times New Roman" pitchFamily="18" charset="0"/>
                <a:cs typeface="Times New Roman" pitchFamily="18" charset="0"/>
              </a:endParaRPr>
            </a:p>
          </p:txBody>
        </p:sp>
        <p:sp>
          <p:nvSpPr>
            <p:cNvPr id="25" name="ZoneTexte 24"/>
            <p:cNvSpPr txBox="1"/>
            <p:nvPr/>
          </p:nvSpPr>
          <p:spPr>
            <a:xfrm>
              <a:off x="1413825" y="3458240"/>
              <a:ext cx="720080" cy="210595"/>
            </a:xfrm>
            <a:prstGeom prst="rect">
              <a:avLst/>
            </a:prstGeom>
            <a:noFill/>
          </p:spPr>
          <p:txBody>
            <a:bodyPr wrap="square" rtlCol="0">
              <a:spAutoFit/>
            </a:bodyPr>
            <a:lstStyle/>
            <a:p>
              <a:r>
                <a:rPr lang="fr-FR" sz="1400" dirty="0" smtClean="0">
                  <a:latin typeface="Times New Roman" pitchFamily="18" charset="0"/>
                  <a:cs typeface="Times New Roman" pitchFamily="18" charset="0"/>
                </a:rPr>
                <a:t>Séchoir</a:t>
              </a:r>
              <a:endParaRPr lang="fr-FR" sz="1400" dirty="0">
                <a:latin typeface="Times New Roman" pitchFamily="18" charset="0"/>
                <a:cs typeface="Times New Roman" pitchFamily="18" charset="0"/>
              </a:endParaRPr>
            </a:p>
          </p:txBody>
        </p:sp>
        <p:pic>
          <p:nvPicPr>
            <p:cNvPr id="26" name="Picture 13" descr="C:\Users\Taieb\Desktop\zaineb\stylo.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rot="20526193">
              <a:off x="1792864" y="3229062"/>
              <a:ext cx="567505" cy="723971"/>
            </a:xfrm>
            <a:prstGeom prst="rect">
              <a:avLst/>
            </a:prstGeom>
            <a:noFill/>
          </p:spPr>
        </p:pic>
      </p:grpSp>
      <p:pic>
        <p:nvPicPr>
          <p:cNvPr id="27" name="Image 26" descr="mg.jpg"/>
          <p:cNvPicPr>
            <a:picLocks noChangeAspect="1"/>
          </p:cNvPicPr>
          <p:nvPr/>
        </p:nvPicPr>
        <p:blipFill>
          <a:blip r:embed="rId4" cstate="print">
            <a:clrChange>
              <a:clrFrom>
                <a:srgbClr val="FFFFFF"/>
              </a:clrFrom>
              <a:clrTo>
                <a:srgbClr val="FFFFFF">
                  <a:alpha val="0"/>
                </a:srgbClr>
              </a:clrTo>
            </a:clrChange>
          </a:blip>
          <a:srcRect l="10000" r="10000"/>
          <a:stretch>
            <a:fillRect/>
          </a:stretch>
        </p:blipFill>
        <p:spPr>
          <a:xfrm>
            <a:off x="3970897" y="4841784"/>
            <a:ext cx="1152128" cy="1008112"/>
          </a:xfrm>
          <a:prstGeom prst="rect">
            <a:avLst/>
          </a:prstGeom>
        </p:spPr>
      </p:pic>
      <p:pic>
        <p:nvPicPr>
          <p:cNvPr id="28" name="Picture 8" descr="C:\Users\Taieb\Desktop\zaineb\cake.PNG"/>
          <p:cNvPicPr>
            <a:picLocks noChangeAspect="1" noChangeArrowheads="1"/>
          </p:cNvPicPr>
          <p:nvPr/>
        </p:nvPicPr>
        <p:blipFill>
          <a:blip r:embed="rId6" cstate="print"/>
          <a:srcRect/>
          <a:stretch>
            <a:fillRect/>
          </a:stretch>
        </p:blipFill>
        <p:spPr bwMode="auto">
          <a:xfrm>
            <a:off x="5149150" y="1683975"/>
            <a:ext cx="461332" cy="323810"/>
          </a:xfrm>
          <a:prstGeom prst="rect">
            <a:avLst/>
          </a:prstGeom>
          <a:noFill/>
        </p:spPr>
      </p:pic>
      <p:pic>
        <p:nvPicPr>
          <p:cNvPr id="29" name="Picture 8" descr="C:\Users\Taieb\Desktop\zaineb\cake.PNG"/>
          <p:cNvPicPr>
            <a:picLocks noChangeAspect="1" noChangeArrowheads="1"/>
          </p:cNvPicPr>
          <p:nvPr/>
        </p:nvPicPr>
        <p:blipFill>
          <a:blip r:embed="rId6" cstate="print"/>
          <a:srcRect/>
          <a:stretch>
            <a:fillRect/>
          </a:stretch>
        </p:blipFill>
        <p:spPr bwMode="auto">
          <a:xfrm>
            <a:off x="5051017" y="4913792"/>
            <a:ext cx="432048" cy="288032"/>
          </a:xfrm>
          <a:prstGeom prst="rect">
            <a:avLst/>
          </a:prstGeom>
          <a:noFill/>
        </p:spPr>
      </p:pic>
      <p:pic>
        <p:nvPicPr>
          <p:cNvPr id="30" name="Picture 8" descr="C:\Users\Taieb\Desktop\zaineb\cake.PNG"/>
          <p:cNvPicPr>
            <a:picLocks noChangeAspect="1" noChangeArrowheads="1"/>
          </p:cNvPicPr>
          <p:nvPr/>
        </p:nvPicPr>
        <p:blipFill>
          <a:blip r:embed="rId6" cstate="print"/>
          <a:srcRect/>
          <a:stretch>
            <a:fillRect/>
          </a:stretch>
        </p:blipFill>
        <p:spPr bwMode="auto">
          <a:xfrm>
            <a:off x="9282419" y="3534636"/>
            <a:ext cx="432048" cy="288032"/>
          </a:xfrm>
          <a:prstGeom prst="rect">
            <a:avLst/>
          </a:prstGeom>
          <a:noFill/>
        </p:spPr>
      </p:pic>
      <p:pic>
        <p:nvPicPr>
          <p:cNvPr id="31" name="Picture 9" descr="C:\Users\Taieb\Desktop\zaineb\chapeau.PNG"/>
          <p:cNvPicPr>
            <a:picLocks noChangeAspect="1" noChangeArrowheads="1"/>
          </p:cNvPicPr>
          <p:nvPr/>
        </p:nvPicPr>
        <p:blipFill>
          <a:blip r:embed="rId7" cstate="print">
            <a:clrChange>
              <a:clrFrom>
                <a:srgbClr val="DC3A32"/>
              </a:clrFrom>
              <a:clrTo>
                <a:srgbClr val="DC3A32">
                  <a:alpha val="0"/>
                </a:srgbClr>
              </a:clrTo>
            </a:clrChange>
          </a:blip>
          <a:srcRect/>
          <a:stretch>
            <a:fillRect/>
          </a:stretch>
        </p:blipFill>
        <p:spPr bwMode="auto">
          <a:xfrm>
            <a:off x="5123025" y="5176857"/>
            <a:ext cx="288032" cy="316835"/>
          </a:xfrm>
          <a:prstGeom prst="rect">
            <a:avLst/>
          </a:prstGeom>
          <a:noFill/>
        </p:spPr>
      </p:pic>
      <p:pic>
        <p:nvPicPr>
          <p:cNvPr id="32" name="Picture 9" descr="C:\Users\Taieb\Desktop\zaineb\chapeau.PNG"/>
          <p:cNvPicPr>
            <a:picLocks noChangeAspect="1" noChangeArrowheads="1"/>
          </p:cNvPicPr>
          <p:nvPr/>
        </p:nvPicPr>
        <p:blipFill>
          <a:blip r:embed="rId7" cstate="print">
            <a:clrChange>
              <a:clrFrom>
                <a:srgbClr val="FAFFFB"/>
              </a:clrFrom>
              <a:clrTo>
                <a:srgbClr val="FAFFFB">
                  <a:alpha val="0"/>
                </a:srgbClr>
              </a:clrTo>
            </a:clrChange>
          </a:blip>
          <a:srcRect/>
          <a:stretch>
            <a:fillRect/>
          </a:stretch>
        </p:blipFill>
        <p:spPr bwMode="auto">
          <a:xfrm>
            <a:off x="9354427" y="3791604"/>
            <a:ext cx="288032" cy="316835"/>
          </a:xfrm>
          <a:prstGeom prst="rect">
            <a:avLst/>
          </a:prstGeom>
          <a:noFill/>
        </p:spPr>
      </p:pic>
      <p:pic>
        <p:nvPicPr>
          <p:cNvPr id="33" name="Picture 9" descr="C:\Users\Taieb\Desktop\zaineb\chapeau.PNG"/>
          <p:cNvPicPr>
            <a:picLocks noChangeAspect="1" noChangeArrowheads="1"/>
          </p:cNvPicPr>
          <p:nvPr/>
        </p:nvPicPr>
        <p:blipFill>
          <a:blip r:embed="rId7" cstate="print">
            <a:clrChange>
              <a:clrFrom>
                <a:srgbClr val="C41A20"/>
              </a:clrFrom>
              <a:clrTo>
                <a:srgbClr val="C41A20">
                  <a:alpha val="0"/>
                </a:srgbClr>
              </a:clrTo>
            </a:clrChange>
          </a:blip>
          <a:srcRect/>
          <a:stretch>
            <a:fillRect/>
          </a:stretch>
        </p:blipFill>
        <p:spPr bwMode="auto">
          <a:xfrm>
            <a:off x="5221157" y="1968429"/>
            <a:ext cx="307555" cy="356191"/>
          </a:xfrm>
          <a:prstGeom prst="rect">
            <a:avLst/>
          </a:prstGeom>
          <a:noFill/>
        </p:spPr>
      </p:pic>
      <p:pic>
        <p:nvPicPr>
          <p:cNvPr id="34"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105023" y="5491196"/>
            <a:ext cx="360040" cy="432048"/>
          </a:xfrm>
          <a:prstGeom prst="rect">
            <a:avLst/>
          </a:prstGeom>
          <a:noFill/>
          <a:ln w="9525">
            <a:noFill/>
            <a:miter lim="800000"/>
            <a:headEnd/>
            <a:tailEnd/>
          </a:ln>
        </p:spPr>
      </p:pic>
      <p:pic>
        <p:nvPicPr>
          <p:cNvPr id="35"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282419" y="4079636"/>
            <a:ext cx="360040" cy="432048"/>
          </a:xfrm>
          <a:prstGeom prst="rect">
            <a:avLst/>
          </a:prstGeom>
          <a:noFill/>
          <a:ln w="9525">
            <a:noFill/>
            <a:miter lim="800000"/>
            <a:headEnd/>
            <a:tailEnd/>
          </a:ln>
        </p:spPr>
      </p:pic>
      <p:sp>
        <p:nvSpPr>
          <p:cNvPr id="36" name="ZoneTexte 35"/>
          <p:cNvSpPr txBox="1"/>
          <p:nvPr/>
        </p:nvSpPr>
        <p:spPr>
          <a:xfrm>
            <a:off x="5628734" y="2008370"/>
            <a:ext cx="768887"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29,000</a:t>
            </a:r>
            <a:endParaRPr lang="fr-FR" sz="1400" dirty="0">
              <a:latin typeface="Times New Roman" pitchFamily="18" charset="0"/>
              <a:cs typeface="Times New Roman" pitchFamily="18" charset="0"/>
            </a:endParaRPr>
          </a:p>
        </p:txBody>
      </p:sp>
      <p:sp>
        <p:nvSpPr>
          <p:cNvPr id="37" name="ZoneTexte 36"/>
          <p:cNvSpPr txBox="1"/>
          <p:nvPr/>
        </p:nvSpPr>
        <p:spPr>
          <a:xfrm>
            <a:off x="5725213" y="1732526"/>
            <a:ext cx="768887"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2,500</a:t>
            </a:r>
            <a:endParaRPr lang="fr-FR" sz="1400" dirty="0">
              <a:latin typeface="Times New Roman" pitchFamily="18" charset="0"/>
              <a:cs typeface="Times New Roman" pitchFamily="18" charset="0"/>
            </a:endParaRPr>
          </a:p>
        </p:txBody>
      </p:sp>
      <p:sp>
        <p:nvSpPr>
          <p:cNvPr id="38" name="ZoneTexte 37"/>
          <p:cNvSpPr txBox="1"/>
          <p:nvPr/>
        </p:nvSpPr>
        <p:spPr>
          <a:xfrm>
            <a:off x="9646227" y="4065988"/>
            <a:ext cx="108012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140.000</a:t>
            </a:r>
            <a:endParaRPr lang="fr-FR" sz="1400" dirty="0">
              <a:latin typeface="Times New Roman" pitchFamily="18" charset="0"/>
              <a:cs typeface="Times New Roman" pitchFamily="18" charset="0"/>
            </a:endParaRPr>
          </a:p>
        </p:txBody>
      </p:sp>
      <p:sp>
        <p:nvSpPr>
          <p:cNvPr id="39" name="ZoneTexte 38"/>
          <p:cNvSpPr txBox="1"/>
          <p:nvPr/>
        </p:nvSpPr>
        <p:spPr>
          <a:xfrm>
            <a:off x="9731883" y="3809020"/>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29,000</a:t>
            </a:r>
            <a:endParaRPr lang="fr-FR" sz="1400" dirty="0">
              <a:latin typeface="Times New Roman" pitchFamily="18" charset="0"/>
              <a:cs typeface="Times New Roman" pitchFamily="18" charset="0"/>
            </a:endParaRPr>
          </a:p>
        </p:txBody>
      </p:sp>
      <p:sp>
        <p:nvSpPr>
          <p:cNvPr id="40" name="ZoneTexte 39"/>
          <p:cNvSpPr txBox="1"/>
          <p:nvPr/>
        </p:nvSpPr>
        <p:spPr>
          <a:xfrm>
            <a:off x="9786475" y="3534636"/>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 2,300</a:t>
            </a:r>
            <a:endParaRPr lang="fr-FR" sz="1400" dirty="0">
              <a:latin typeface="Times New Roman" pitchFamily="18" charset="0"/>
              <a:cs typeface="Times New Roman" pitchFamily="18" charset="0"/>
            </a:endParaRPr>
          </a:p>
        </p:txBody>
      </p:sp>
      <p:sp>
        <p:nvSpPr>
          <p:cNvPr id="41" name="ZoneTexte 40"/>
          <p:cNvSpPr txBox="1"/>
          <p:nvPr/>
        </p:nvSpPr>
        <p:spPr>
          <a:xfrm>
            <a:off x="5469417" y="5447473"/>
            <a:ext cx="954106"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160,000</a:t>
            </a:r>
            <a:endParaRPr lang="fr-FR" sz="1400" dirty="0">
              <a:latin typeface="Times New Roman" pitchFamily="18" charset="0"/>
              <a:cs typeface="Times New Roman" pitchFamily="18" charset="0"/>
            </a:endParaRPr>
          </a:p>
        </p:txBody>
      </p:sp>
      <p:sp>
        <p:nvSpPr>
          <p:cNvPr id="42" name="ZoneTexte 41"/>
          <p:cNvSpPr txBox="1"/>
          <p:nvPr/>
        </p:nvSpPr>
        <p:spPr>
          <a:xfrm>
            <a:off x="5555073" y="5176857"/>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29,500</a:t>
            </a:r>
            <a:endParaRPr lang="fr-FR" sz="1400" dirty="0">
              <a:latin typeface="Times New Roman" pitchFamily="18" charset="0"/>
              <a:cs typeface="Times New Roman" pitchFamily="18" charset="0"/>
            </a:endParaRPr>
          </a:p>
        </p:txBody>
      </p:sp>
      <p:sp>
        <p:nvSpPr>
          <p:cNvPr id="43" name="ZoneTexte 42"/>
          <p:cNvSpPr txBox="1"/>
          <p:nvPr/>
        </p:nvSpPr>
        <p:spPr>
          <a:xfrm>
            <a:off x="5668025" y="4913792"/>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2,440</a:t>
            </a:r>
            <a:endParaRPr lang="fr-FR" sz="1400" dirty="0">
              <a:latin typeface="Times New Roman" pitchFamily="18" charset="0"/>
              <a:cs typeface="Times New Roman" pitchFamily="18" charset="0"/>
            </a:endParaRPr>
          </a:p>
        </p:txBody>
      </p:sp>
      <p:sp>
        <p:nvSpPr>
          <p:cNvPr id="44" name="Rectangle à coins arrondis 43"/>
          <p:cNvSpPr/>
          <p:nvPr/>
        </p:nvSpPr>
        <p:spPr>
          <a:xfrm>
            <a:off x="3925014" y="2523143"/>
            <a:ext cx="1394546" cy="498390"/>
          </a:xfrm>
          <a:prstGeom prst="roundRect">
            <a:avLst/>
          </a:prstGeom>
          <a:solidFill>
            <a:srgbClr val="8EB043"/>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b="1" dirty="0" smtClean="0">
                <a:latin typeface="Times New Roman" pitchFamily="18" charset="0"/>
                <a:cs typeface="Times New Roman" pitchFamily="18" charset="0"/>
              </a:rPr>
              <a:t>Carrefour</a:t>
            </a:r>
            <a:endParaRPr lang="fr-FR" b="1" dirty="0">
              <a:latin typeface="Times New Roman" pitchFamily="18" charset="0"/>
              <a:cs typeface="Times New Roman" pitchFamily="18" charset="0"/>
            </a:endParaRPr>
          </a:p>
        </p:txBody>
      </p:sp>
      <p:sp>
        <p:nvSpPr>
          <p:cNvPr id="45" name="Rectangle à coins arrondis 44"/>
          <p:cNvSpPr/>
          <p:nvPr/>
        </p:nvSpPr>
        <p:spPr>
          <a:xfrm>
            <a:off x="8116213" y="4451892"/>
            <a:ext cx="1306023" cy="443322"/>
          </a:xfrm>
          <a:prstGeom prst="roundRect">
            <a:avLst/>
          </a:prstGeom>
          <a:solidFill>
            <a:srgbClr val="FF962F"/>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smtClean="0">
                <a:latin typeface="Times New Roman" pitchFamily="18" charset="0"/>
                <a:cs typeface="Times New Roman" pitchFamily="18" charset="0"/>
              </a:rPr>
              <a:t>Monoprix</a:t>
            </a:r>
            <a:endParaRPr lang="fr-FR" b="1" dirty="0">
              <a:latin typeface="Times New Roman" pitchFamily="18" charset="0"/>
              <a:cs typeface="Times New Roman" pitchFamily="18" charset="0"/>
            </a:endParaRPr>
          </a:p>
        </p:txBody>
      </p:sp>
      <p:sp>
        <p:nvSpPr>
          <p:cNvPr id="46" name="Rectangle à coins arrondis 45"/>
          <p:cNvSpPr/>
          <p:nvPr/>
        </p:nvSpPr>
        <p:spPr>
          <a:xfrm>
            <a:off x="3925014" y="5754427"/>
            <a:ext cx="1306023" cy="496247"/>
          </a:xfrm>
          <a:prstGeom prst="roundRect">
            <a:avLst/>
          </a:prstGeom>
          <a:solidFill>
            <a:srgbClr val="37ABCA"/>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b="1" dirty="0" smtClean="0">
                <a:latin typeface="Times New Roman" pitchFamily="18" charset="0"/>
                <a:cs typeface="Times New Roman" pitchFamily="18" charset="0"/>
              </a:rPr>
              <a:t>Magasin Général</a:t>
            </a:r>
            <a:endParaRPr lang="fr-FR" b="1" dirty="0">
              <a:latin typeface="Times New Roman" pitchFamily="18" charset="0"/>
              <a:cs typeface="Times New Roman" pitchFamily="18" charset="0"/>
            </a:endParaRPr>
          </a:p>
        </p:txBody>
      </p:sp>
      <p:cxnSp>
        <p:nvCxnSpPr>
          <p:cNvPr id="47" name="Connecteur droit 46"/>
          <p:cNvCxnSpPr/>
          <p:nvPr/>
        </p:nvCxnSpPr>
        <p:spPr>
          <a:xfrm>
            <a:off x="5509190" y="2330236"/>
            <a:ext cx="999554"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a:off x="5483065" y="5745370"/>
            <a:ext cx="936104"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9642459" y="4407721"/>
            <a:ext cx="936104"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5460831" y="2338207"/>
            <a:ext cx="1179845" cy="307777"/>
          </a:xfrm>
          <a:prstGeom prst="rect">
            <a:avLst/>
          </a:prstGeom>
          <a:noFill/>
        </p:spPr>
        <p:txBody>
          <a:bodyPr wrap="square" rtlCol="0">
            <a:spAutoFit/>
          </a:bodyPr>
          <a:lstStyle/>
          <a:p>
            <a:r>
              <a:rPr lang="fr-FR" sz="1400" b="1" dirty="0" smtClean="0">
                <a:latin typeface="Times New Roman" pitchFamily="18" charset="0"/>
                <a:cs typeface="Times New Roman" pitchFamily="18" charset="0"/>
              </a:rPr>
              <a:t>TT= 31.500</a:t>
            </a:r>
            <a:endParaRPr lang="fr-FR" sz="1400" b="1" dirty="0">
              <a:latin typeface="Times New Roman" pitchFamily="18" charset="0"/>
              <a:cs typeface="Times New Roman" pitchFamily="18" charset="0"/>
            </a:endParaRPr>
          </a:p>
        </p:txBody>
      </p:sp>
      <p:sp>
        <p:nvSpPr>
          <p:cNvPr id="51" name="ZoneTexte 50"/>
          <p:cNvSpPr txBox="1"/>
          <p:nvPr/>
        </p:nvSpPr>
        <p:spPr>
          <a:xfrm>
            <a:off x="5356465" y="5755707"/>
            <a:ext cx="1617540" cy="338554"/>
          </a:xfrm>
          <a:prstGeom prst="rect">
            <a:avLst/>
          </a:prstGeom>
          <a:noFill/>
        </p:spPr>
        <p:txBody>
          <a:bodyPr wrap="square" rtlCol="0">
            <a:spAutoFit/>
          </a:bodyPr>
          <a:lstStyle/>
          <a:p>
            <a:r>
              <a:rPr lang="fr-FR" sz="1600" b="1" dirty="0" smtClean="0">
                <a:latin typeface="Times New Roman" pitchFamily="18" charset="0"/>
                <a:cs typeface="Times New Roman" pitchFamily="18" charset="0"/>
              </a:rPr>
              <a:t>TT= 181.940</a:t>
            </a:r>
            <a:endParaRPr lang="fr-FR" sz="1600" b="1" dirty="0">
              <a:latin typeface="Times New Roman" pitchFamily="18" charset="0"/>
              <a:cs typeface="Times New Roman" pitchFamily="18" charset="0"/>
            </a:endParaRPr>
          </a:p>
        </p:txBody>
      </p:sp>
      <p:sp>
        <p:nvSpPr>
          <p:cNvPr id="52" name="ZoneTexte 51"/>
          <p:cNvSpPr txBox="1"/>
          <p:nvPr/>
        </p:nvSpPr>
        <p:spPr>
          <a:xfrm>
            <a:off x="9543155" y="4412380"/>
            <a:ext cx="1354074" cy="338554"/>
          </a:xfrm>
          <a:prstGeom prst="rect">
            <a:avLst/>
          </a:prstGeom>
          <a:noFill/>
        </p:spPr>
        <p:txBody>
          <a:bodyPr wrap="square" rtlCol="0">
            <a:spAutoFit/>
          </a:bodyPr>
          <a:lstStyle/>
          <a:p>
            <a:r>
              <a:rPr lang="fr-FR" sz="1600" b="1" dirty="0" smtClean="0">
                <a:latin typeface="Times New Roman" pitchFamily="18" charset="0"/>
                <a:cs typeface="Times New Roman" pitchFamily="18" charset="0"/>
              </a:rPr>
              <a:t>TT= 171.300</a:t>
            </a:r>
            <a:endParaRPr lang="fr-FR" sz="1600" b="1" dirty="0">
              <a:latin typeface="Times New Roman" pitchFamily="18" charset="0"/>
              <a:cs typeface="Times New Roman" pitchFamily="18" charset="0"/>
            </a:endParaRPr>
          </a:p>
        </p:txBody>
      </p:sp>
      <p:pic>
        <p:nvPicPr>
          <p:cNvPr id="53" name="Image 52" descr="1.png"/>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99231"/>
                    </a14:imgEffect>
                  </a14:imgLayer>
                </a14:imgProps>
              </a:ext>
            </a:extLst>
          </a:blip>
          <a:stretch>
            <a:fillRect/>
          </a:stretch>
        </p:blipFill>
        <p:spPr>
          <a:xfrm>
            <a:off x="985063" y="1286270"/>
            <a:ext cx="792088" cy="1684711"/>
          </a:xfrm>
          <a:prstGeom prst="rect">
            <a:avLst/>
          </a:prstGeom>
        </p:spPr>
      </p:pic>
      <p:pic>
        <p:nvPicPr>
          <p:cNvPr id="54" name="Image 53"/>
          <p:cNvPicPr>
            <a:picLocks noChangeAspect="1"/>
          </p:cNvPicPr>
          <p:nvPr/>
        </p:nvPicPr>
        <p:blipFill>
          <a:blip r:embed="rId12" cstate="print">
            <a:extLst>
              <a:ext uri="{BEBA8EAE-BF5A-486C-A8C5-ECC9F3942E4B}">
                <a14:imgProps xmlns:a14="http://schemas.microsoft.com/office/drawing/2010/main">
                  <a14:imgLayer r:embed="rId13">
                    <a14:imgEffect>
                      <a14:backgroundRemoval t="1852" b="89815" l="10000" r="96250"/>
                    </a14:imgEffect>
                  </a14:imgLayer>
                </a14:imgProps>
              </a:ext>
              <a:ext uri="{28A0092B-C50C-407E-A947-70E740481C1C}">
                <a14:useLocalDpi xmlns:a14="http://schemas.microsoft.com/office/drawing/2010/main" val="0"/>
              </a:ext>
            </a:extLst>
          </a:blip>
          <a:stretch>
            <a:fillRect/>
          </a:stretch>
        </p:blipFill>
        <p:spPr>
          <a:xfrm>
            <a:off x="9403551" y="2764709"/>
            <a:ext cx="1863080" cy="1028700"/>
          </a:xfrm>
          <a:prstGeom prst="rect">
            <a:avLst/>
          </a:prstGeom>
        </p:spPr>
      </p:pic>
      <p:cxnSp>
        <p:nvCxnSpPr>
          <p:cNvPr id="55" name="Connecteur en arc 54"/>
          <p:cNvCxnSpPr/>
          <p:nvPr/>
        </p:nvCxnSpPr>
        <p:spPr>
          <a:xfrm flipV="1">
            <a:off x="1646241" y="2111928"/>
            <a:ext cx="2448272" cy="785029"/>
          </a:xfrm>
          <a:prstGeom prst="curvedConnector3">
            <a:avLst/>
          </a:prstGeom>
          <a:ln>
            <a:solidFill>
              <a:srgbClr val="8EB043"/>
            </a:solidFill>
            <a:tailEnd type="triangle"/>
          </a:ln>
        </p:spPr>
        <p:style>
          <a:lnRef idx="3">
            <a:schemeClr val="accent6"/>
          </a:lnRef>
          <a:fillRef idx="0">
            <a:schemeClr val="accent6"/>
          </a:fillRef>
          <a:effectRef idx="2">
            <a:schemeClr val="accent6"/>
          </a:effectRef>
          <a:fontRef idx="minor">
            <a:schemeClr val="tx1"/>
          </a:fontRef>
        </p:style>
      </p:cxnSp>
      <p:cxnSp>
        <p:nvCxnSpPr>
          <p:cNvPr id="56" name="Connecteur en arc 55"/>
          <p:cNvCxnSpPr/>
          <p:nvPr/>
        </p:nvCxnSpPr>
        <p:spPr>
          <a:xfrm>
            <a:off x="1651379" y="2934269"/>
            <a:ext cx="6602138" cy="1415572"/>
          </a:xfrm>
          <a:prstGeom prst="curvedConnector3">
            <a:avLst>
              <a:gd name="adj1" fmla="val 50000"/>
            </a:avLst>
          </a:prstGeom>
          <a:ln>
            <a:solidFill>
              <a:srgbClr val="FF962F"/>
            </a:solidFill>
            <a:tailEnd type="triangle"/>
          </a:ln>
        </p:spPr>
        <p:style>
          <a:lnRef idx="3">
            <a:schemeClr val="accent6"/>
          </a:lnRef>
          <a:fillRef idx="0">
            <a:schemeClr val="accent6"/>
          </a:fillRef>
          <a:effectRef idx="2">
            <a:schemeClr val="accent6"/>
          </a:effectRef>
          <a:fontRef idx="minor">
            <a:schemeClr val="tx1"/>
          </a:fontRef>
        </p:style>
      </p:cxnSp>
      <p:cxnSp>
        <p:nvCxnSpPr>
          <p:cNvPr id="57" name="Connecteur en arc 56"/>
          <p:cNvCxnSpPr/>
          <p:nvPr/>
        </p:nvCxnSpPr>
        <p:spPr>
          <a:xfrm>
            <a:off x="1651380" y="3016155"/>
            <a:ext cx="2634849" cy="1835959"/>
          </a:xfrm>
          <a:prstGeom prst="curvedConnector3">
            <a:avLst>
              <a:gd name="adj1" fmla="val 50000"/>
            </a:avLst>
          </a:prstGeom>
          <a:ln>
            <a:solidFill>
              <a:srgbClr val="07A9B1"/>
            </a:solidFill>
            <a:tailEnd type="triangle"/>
          </a:ln>
        </p:spPr>
        <p:style>
          <a:lnRef idx="3">
            <a:schemeClr val="accent6"/>
          </a:lnRef>
          <a:fillRef idx="0">
            <a:schemeClr val="accent6"/>
          </a:fillRef>
          <a:effectRef idx="2">
            <a:schemeClr val="accent6"/>
          </a:effectRef>
          <a:fontRef idx="minor">
            <a:schemeClr val="tx1"/>
          </a:fontRef>
        </p:style>
      </p:cxnSp>
      <p:sp>
        <p:nvSpPr>
          <p:cNvPr id="58" name="Arrondir un rectangle avec un coin diagonal 57"/>
          <p:cNvSpPr/>
          <p:nvPr/>
        </p:nvSpPr>
        <p:spPr>
          <a:xfrm>
            <a:off x="6609710" y="1614315"/>
            <a:ext cx="2960741" cy="1027983"/>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La proximité mais l’indisponibilité de quelques produits.</a:t>
            </a:r>
            <a:endParaRPr lang="fr-FR" b="1" dirty="0">
              <a:latin typeface="Times New Roman" pitchFamily="18" charset="0"/>
              <a:cs typeface="Times New Roman" pitchFamily="18" charset="0"/>
            </a:endParaRPr>
          </a:p>
        </p:txBody>
      </p:sp>
      <p:sp>
        <p:nvSpPr>
          <p:cNvPr id="59" name="Arrondir un rectangle avec un coin diagonal 58"/>
          <p:cNvSpPr/>
          <p:nvPr/>
        </p:nvSpPr>
        <p:spPr>
          <a:xfrm>
            <a:off x="6850046" y="5240205"/>
            <a:ext cx="2566905" cy="710216"/>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La proximité avec des prix plus chers.</a:t>
            </a:r>
            <a:endParaRPr lang="fr-FR" b="1" dirty="0">
              <a:latin typeface="Times New Roman" pitchFamily="18" charset="0"/>
              <a:cs typeface="Times New Roman" pitchFamily="18" charset="0"/>
            </a:endParaRPr>
          </a:p>
        </p:txBody>
      </p:sp>
      <p:sp>
        <p:nvSpPr>
          <p:cNvPr id="60" name="Arrondir un rectangle avec un coin diagonal 59"/>
          <p:cNvSpPr/>
          <p:nvPr/>
        </p:nvSpPr>
        <p:spPr>
          <a:xfrm>
            <a:off x="5199798" y="3480180"/>
            <a:ext cx="2448058" cy="985848"/>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Produits moins chers en présence de quelques promotions.</a:t>
            </a:r>
            <a:endParaRPr lang="fr-FR" b="1" dirty="0">
              <a:latin typeface="Times New Roman" pitchFamily="18" charset="0"/>
              <a:cs typeface="Times New Roman" pitchFamily="18" charset="0"/>
            </a:endParaRPr>
          </a:p>
        </p:txBody>
      </p:sp>
      <p:pic>
        <p:nvPicPr>
          <p:cNvPr id="68" name="Image 67" descr="3.png"/>
          <p:cNvPicPr>
            <a:picLocks noChangeAspect="1"/>
          </p:cNvPicPr>
          <p:nvPr/>
        </p:nvPicPr>
        <p:blipFill>
          <a:blip r:embed="rId14" cstate="print">
            <a:clrChange>
              <a:clrFrom>
                <a:srgbClr val="FEFEFE"/>
              </a:clrFrom>
              <a:clrTo>
                <a:srgbClr val="FEFEFE">
                  <a:alpha val="0"/>
                </a:srgbClr>
              </a:clrTo>
            </a:clrChange>
          </a:blip>
          <a:stretch>
            <a:fillRect/>
          </a:stretch>
        </p:blipFill>
        <p:spPr>
          <a:xfrm>
            <a:off x="9578420" y="1552416"/>
            <a:ext cx="561867" cy="1136407"/>
          </a:xfrm>
          <a:prstGeom prst="rect">
            <a:avLst/>
          </a:prstGeom>
        </p:spPr>
      </p:pic>
      <p:pic>
        <p:nvPicPr>
          <p:cNvPr id="72" name="Image 71" descr="4.png"/>
          <p:cNvPicPr>
            <a:picLocks noChangeAspect="1"/>
          </p:cNvPicPr>
          <p:nvPr/>
        </p:nvPicPr>
        <p:blipFill>
          <a:blip r:embed="rId15" cstate="print">
            <a:clrChange>
              <a:clrFrom>
                <a:srgbClr val="FFFFFF"/>
              </a:clrFrom>
              <a:clrTo>
                <a:srgbClr val="FFFFFF">
                  <a:alpha val="0"/>
                </a:srgbClr>
              </a:clrTo>
            </a:clrChange>
          </a:blip>
          <a:stretch>
            <a:fillRect/>
          </a:stretch>
        </p:blipFill>
        <p:spPr>
          <a:xfrm>
            <a:off x="9459710" y="4965987"/>
            <a:ext cx="557747" cy="1054818"/>
          </a:xfrm>
          <a:prstGeom prst="rect">
            <a:avLst/>
          </a:prstGeom>
        </p:spPr>
      </p:pic>
      <p:pic>
        <p:nvPicPr>
          <p:cNvPr id="74" name="Image 73" descr="contrainte1.png"/>
          <p:cNvPicPr>
            <a:picLocks noChangeAspect="1"/>
          </p:cNvPicPr>
          <p:nvPr/>
        </p:nvPicPr>
        <p:blipFill>
          <a:blip r:embed="rId16" cstate="print"/>
          <a:stretch>
            <a:fillRect/>
          </a:stretch>
        </p:blipFill>
        <p:spPr>
          <a:xfrm>
            <a:off x="0" y="0"/>
            <a:ext cx="12191999" cy="6854653"/>
          </a:xfrm>
          <a:prstGeom prst="rect">
            <a:avLst/>
          </a:prstGeom>
        </p:spPr>
      </p:pic>
      <p:sp>
        <p:nvSpPr>
          <p:cNvPr id="73" name="Rectangle à coins arrondis 72"/>
          <p:cNvSpPr/>
          <p:nvPr/>
        </p:nvSpPr>
        <p:spPr>
          <a:xfrm>
            <a:off x="1962649" y="1291183"/>
            <a:ext cx="8248570" cy="4356997"/>
          </a:xfrm>
          <a:prstGeom prst="round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anchor="ctr"/>
          <a:lstStyle/>
          <a:p>
            <a:pPr lvl="1" algn="ctr">
              <a:lnSpc>
                <a:spcPct val="115000"/>
              </a:lnSpc>
              <a:spcAft>
                <a:spcPts val="1000"/>
              </a:spcAft>
            </a:pPr>
            <a:r>
              <a:rPr lang="fr-FR" sz="3200" b="1" dirty="0" smtClean="0">
                <a:ln w="6600">
                  <a:solidFill>
                    <a:srgbClr val="C00000"/>
                  </a:solidFill>
                  <a:prstDash val="solid"/>
                </a:ln>
                <a:solidFill>
                  <a:srgbClr val="C00000"/>
                </a:solidFill>
                <a:effectLst>
                  <a:outerShdw dist="38100" dir="2700000" algn="tl" rotWithShape="0">
                    <a:schemeClr val="accent2"/>
                  </a:outerShdw>
                </a:effectLst>
                <a:latin typeface="Times New Roman" pitchFamily="18" charset="0"/>
                <a:ea typeface="Calibri" panose="020F0502020204030204" pitchFamily="34" charset="0"/>
                <a:cs typeface="Times New Roman" pitchFamily="18" charset="0"/>
              </a:rPr>
              <a:t>Les Contraintes</a:t>
            </a:r>
            <a:endParaRPr lang="fr-FR" sz="3200" dirty="0" smtClean="0">
              <a:ln w="6600">
                <a:solidFill>
                  <a:srgbClr val="C00000"/>
                </a:solidFill>
                <a:prstDash val="solid"/>
              </a:ln>
              <a:solidFill>
                <a:srgbClr val="C00000"/>
              </a:solidFill>
              <a:latin typeface="Times New Roman" pitchFamily="18" charset="0"/>
              <a:ea typeface="Calibri" panose="020F0502020204030204" pitchFamily="34" charset="0"/>
              <a:cs typeface="Times New Roman" pitchFamily="18" charset="0"/>
            </a:endParaRP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L’indisponibilité des produits. </a:t>
            </a: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La </a:t>
            </a:r>
            <a:r>
              <a:rPr lang="fr-FR" sz="2000" dirty="0">
                <a:solidFill>
                  <a:schemeClr val="tx1"/>
                </a:solidFill>
                <a:latin typeface="Times New Roman" pitchFamily="18" charset="0"/>
                <a:ea typeface="Calibri" panose="020F0502020204030204" pitchFamily="34" charset="0"/>
                <a:cs typeface="Times New Roman" pitchFamily="18" charset="0"/>
              </a:rPr>
              <a:t>perte du temps dans la recherche de certains produits.  </a:t>
            </a:r>
            <a:endParaRPr lang="fr-FR" sz="2000" dirty="0" smtClean="0">
              <a:solidFill>
                <a:schemeClr val="tx1"/>
              </a:solidFill>
              <a:latin typeface="Times New Roman" pitchFamily="18" charset="0"/>
              <a:ea typeface="Calibri" panose="020F0502020204030204" pitchFamily="34" charset="0"/>
              <a:cs typeface="Times New Roman" pitchFamily="18" charset="0"/>
            </a:endParaRP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La </a:t>
            </a:r>
            <a:r>
              <a:rPr lang="fr-FR" sz="2000" dirty="0">
                <a:solidFill>
                  <a:schemeClr val="tx1"/>
                </a:solidFill>
                <a:latin typeface="Times New Roman" pitchFamily="18" charset="0"/>
                <a:ea typeface="Calibri" panose="020F0502020204030204" pitchFamily="34" charset="0"/>
                <a:cs typeface="Times New Roman" pitchFamily="18" charset="0"/>
              </a:rPr>
              <a:t>méconnaissance des promotions concernant certains produits. </a:t>
            </a:r>
            <a:endParaRPr lang="fr-FR" sz="2000" dirty="0" smtClean="0">
              <a:solidFill>
                <a:schemeClr val="tx1"/>
              </a:solidFill>
              <a:latin typeface="Times New Roman" pitchFamily="18" charset="0"/>
              <a:ea typeface="Calibri" panose="020F0502020204030204" pitchFamily="34" charset="0"/>
              <a:cs typeface="Times New Roman" pitchFamily="18" charset="0"/>
            </a:endParaRP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L’achat </a:t>
            </a:r>
            <a:r>
              <a:rPr lang="fr-FR" sz="2000" dirty="0">
                <a:solidFill>
                  <a:schemeClr val="tx1"/>
                </a:solidFill>
                <a:latin typeface="Times New Roman" pitchFamily="18" charset="0"/>
                <a:ea typeface="Calibri" panose="020F0502020204030204" pitchFamily="34" charset="0"/>
                <a:cs typeface="Times New Roman" pitchFamily="18" charset="0"/>
              </a:rPr>
              <a:t>des produits à un prix élevé : L’affectation notable du </a:t>
            </a:r>
            <a:r>
              <a:rPr lang="fr-FR" sz="2000" dirty="0" smtClean="0">
                <a:solidFill>
                  <a:schemeClr val="tx1"/>
                </a:solidFill>
                <a:latin typeface="Times New Roman" pitchFamily="18" charset="0"/>
                <a:ea typeface="Calibri" panose="020F0502020204030204" pitchFamily="34" charset="0"/>
                <a:cs typeface="Times New Roman" pitchFamily="18" charset="0"/>
              </a:rPr>
              <a:t>budget</a:t>
            </a: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L’omission </a:t>
            </a:r>
            <a:r>
              <a:rPr lang="fr-FR" sz="2000" dirty="0">
                <a:solidFill>
                  <a:schemeClr val="tx1"/>
                </a:solidFill>
                <a:latin typeface="Times New Roman" pitchFamily="18" charset="0"/>
                <a:ea typeface="Calibri" panose="020F0502020204030204" pitchFamily="34" charset="0"/>
                <a:cs typeface="Times New Roman" pitchFamily="18" charset="0"/>
              </a:rPr>
              <a:t>de certains produits </a:t>
            </a:r>
            <a:endParaRPr lang="fr-FR" sz="2000" dirty="0" smtClean="0">
              <a:solidFill>
                <a:schemeClr val="tx1"/>
              </a:solidFill>
              <a:latin typeface="Times New Roman" pitchFamily="18" charset="0"/>
              <a:ea typeface="Calibri" panose="020F0502020204030204" pitchFamily="34" charset="0"/>
              <a:cs typeface="Times New Roman" pitchFamily="18" charset="0"/>
            </a:endParaRPr>
          </a:p>
          <a:p>
            <a:pPr marL="285750" indent="-285750">
              <a:lnSpc>
                <a:spcPct val="115000"/>
              </a:lnSpc>
              <a:spcAft>
                <a:spcPts val="1000"/>
              </a:spcAft>
              <a:buBlip>
                <a:blip r:embed="rId17"/>
              </a:buBlip>
            </a:pPr>
            <a:r>
              <a:rPr lang="fr-FR" sz="2000" dirty="0" smtClean="0">
                <a:solidFill>
                  <a:schemeClr val="tx1"/>
                </a:solidFill>
                <a:latin typeface="Times New Roman" pitchFamily="18" charset="0"/>
                <a:ea typeface="Calibri" panose="020F0502020204030204" pitchFamily="34" charset="0"/>
                <a:cs typeface="Times New Roman" pitchFamily="18" charset="0"/>
              </a:rPr>
              <a:t>L’exigence </a:t>
            </a:r>
            <a:r>
              <a:rPr lang="fr-FR" sz="2000" dirty="0">
                <a:solidFill>
                  <a:schemeClr val="tx1"/>
                </a:solidFill>
                <a:latin typeface="Times New Roman" pitchFamily="18" charset="0"/>
                <a:ea typeface="Calibri" panose="020F0502020204030204" pitchFamily="34" charset="0"/>
                <a:cs typeface="Times New Roman" pitchFamily="18" charset="0"/>
              </a:rPr>
              <a:t>d’établir une liste d’achat manuelle </a:t>
            </a:r>
          </a:p>
        </p:txBody>
      </p:sp>
      <p:sp>
        <p:nvSpPr>
          <p:cNvPr id="61"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2</a:t>
            </a:r>
            <a:endParaRPr lang="fr-FR" sz="2400" dirty="0">
              <a:solidFill>
                <a:srgbClr val="0000FF"/>
              </a:solidFill>
              <a:latin typeface="Times New Roman" pitchFamily="18" charset="0"/>
              <a:cs typeface="Times New Roman" pitchFamily="18" charset="0"/>
            </a:endParaRPr>
          </a:p>
        </p:txBody>
      </p:sp>
      <p:sp>
        <p:nvSpPr>
          <p:cNvPr id="62"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8131648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strVal val="#ppt_w*0.05"/>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anim calcmode="lin" valueType="num">
                                      <p:cBhvr>
                                        <p:cTn id="9" dur="500" fill="hold"/>
                                        <p:tgtEl>
                                          <p:spTgt spid="16"/>
                                        </p:tgtEl>
                                        <p:attrNameLst>
                                          <p:attrName>ppt_x</p:attrName>
                                        </p:attrNameLst>
                                      </p:cBhvr>
                                      <p:tavLst>
                                        <p:tav tm="0">
                                          <p:val>
                                            <p:strVal val="#ppt_x-.2"/>
                                          </p:val>
                                        </p:tav>
                                        <p:tav tm="100000">
                                          <p:val>
                                            <p:strVal val="#ppt_x"/>
                                          </p:val>
                                        </p:tav>
                                      </p:tavLst>
                                    </p:anim>
                                    <p:anim calcmode="lin" valueType="num">
                                      <p:cBhvr>
                                        <p:cTn id="10" dur="500" fill="hold"/>
                                        <p:tgtEl>
                                          <p:spTgt spid="16"/>
                                        </p:tgtEl>
                                        <p:attrNameLst>
                                          <p:attrName>ppt_y</p:attrName>
                                        </p:attrNameLst>
                                      </p:cBhvr>
                                      <p:tavLst>
                                        <p:tav tm="0">
                                          <p:val>
                                            <p:strVal val="#ppt_y"/>
                                          </p:val>
                                        </p:tav>
                                        <p:tav tm="100000">
                                          <p:val>
                                            <p:strVal val="#ppt_y"/>
                                          </p:val>
                                        </p:tav>
                                      </p:tavLst>
                                    </p:anim>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1000" fill="hold"/>
                                        <p:tgtEl>
                                          <p:spTgt spid="55"/>
                                        </p:tgtEl>
                                        <p:attrNameLst>
                                          <p:attrName>ppt_x</p:attrName>
                                        </p:attrNameLst>
                                      </p:cBhvr>
                                      <p:tavLst>
                                        <p:tav tm="0">
                                          <p:val>
                                            <p:strVal val="#ppt_x-.2"/>
                                          </p:val>
                                        </p:tav>
                                        <p:tav tm="100000">
                                          <p:val>
                                            <p:strVal val="#ppt_x"/>
                                          </p:val>
                                        </p:tav>
                                      </p:tavLst>
                                    </p:anim>
                                    <p:anim calcmode="lin" valueType="num">
                                      <p:cBhvr>
                                        <p:cTn id="41" dur="1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42" dur="10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00"/>
                                        <p:tgtEl>
                                          <p:spTgt spid="44"/>
                                        </p:tgtEl>
                                      </p:cBhvr>
                                    </p:animEffect>
                                    <p:anim calcmode="lin" valueType="num">
                                      <p:cBhvr>
                                        <p:cTn id="53" dur="1000" fill="hold"/>
                                        <p:tgtEl>
                                          <p:spTgt spid="44"/>
                                        </p:tgtEl>
                                        <p:attrNameLst>
                                          <p:attrName>ppt_x</p:attrName>
                                        </p:attrNameLst>
                                      </p:cBhvr>
                                      <p:tavLst>
                                        <p:tav tm="0">
                                          <p:val>
                                            <p:strVal val="#ppt_x"/>
                                          </p:val>
                                        </p:tav>
                                        <p:tav tm="100000">
                                          <p:val>
                                            <p:strVal val="#ppt_x"/>
                                          </p:val>
                                        </p:tav>
                                      </p:tavLst>
                                    </p:anim>
                                    <p:anim calcmode="lin" valueType="num">
                                      <p:cBhvr>
                                        <p:cTn id="5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p:cTn id="83" dur="500" fill="hold"/>
                                        <p:tgtEl>
                                          <p:spTgt spid="47"/>
                                        </p:tgtEl>
                                        <p:attrNameLst>
                                          <p:attrName>ppt_w</p:attrName>
                                        </p:attrNameLst>
                                      </p:cBhvr>
                                      <p:tavLst>
                                        <p:tav tm="0">
                                          <p:val>
                                            <p:fltVal val="0"/>
                                          </p:val>
                                        </p:tav>
                                        <p:tav tm="100000">
                                          <p:val>
                                            <p:strVal val="#ppt_w"/>
                                          </p:val>
                                        </p:tav>
                                      </p:tavLst>
                                    </p:anim>
                                    <p:anim calcmode="lin" valueType="num">
                                      <p:cBhvr>
                                        <p:cTn id="84" dur="500" fill="hold"/>
                                        <p:tgtEl>
                                          <p:spTgt spid="47"/>
                                        </p:tgtEl>
                                        <p:attrNameLst>
                                          <p:attrName>ppt_h</p:attrName>
                                        </p:attrNameLst>
                                      </p:cBhvr>
                                      <p:tavLst>
                                        <p:tav tm="0">
                                          <p:val>
                                            <p:fltVal val="0"/>
                                          </p:val>
                                        </p:tav>
                                        <p:tav tm="100000">
                                          <p:val>
                                            <p:strVal val="#ppt_h"/>
                                          </p:val>
                                        </p:tav>
                                      </p:tavLst>
                                    </p:anim>
                                    <p:animEffect transition="in" filter="fade">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47" presetClass="entr" presetSubtype="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1000"/>
                                        <p:tgtEl>
                                          <p:spTgt spid="50"/>
                                        </p:tgtEl>
                                      </p:cBhvr>
                                    </p:animEffect>
                                    <p:anim calcmode="lin" valueType="num">
                                      <p:cBhvr>
                                        <p:cTn id="91" dur="1000" fill="hold"/>
                                        <p:tgtEl>
                                          <p:spTgt spid="50"/>
                                        </p:tgtEl>
                                        <p:attrNameLst>
                                          <p:attrName>ppt_x</p:attrName>
                                        </p:attrNameLst>
                                      </p:cBhvr>
                                      <p:tavLst>
                                        <p:tav tm="0">
                                          <p:val>
                                            <p:strVal val="#ppt_x"/>
                                          </p:val>
                                        </p:tav>
                                        <p:tav tm="100000">
                                          <p:val>
                                            <p:strVal val="#ppt_x"/>
                                          </p:val>
                                        </p:tav>
                                      </p:tavLst>
                                    </p:anim>
                                    <p:anim calcmode="lin" valueType="num">
                                      <p:cBhvr>
                                        <p:cTn id="9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box(in)">
                                      <p:cBhvr>
                                        <p:cTn id="97" dur="500"/>
                                        <p:tgtEl>
                                          <p:spTgt spid="5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68"/>
                                        </p:tgtEl>
                                        <p:attrNameLst>
                                          <p:attrName>style.visibility</p:attrName>
                                        </p:attrNameLst>
                                      </p:cBhvr>
                                      <p:to>
                                        <p:strVal val="visible"/>
                                      </p:to>
                                    </p:set>
                                    <p:animEffect transition="in" filter="wipe(down)">
                                      <p:cBhvr>
                                        <p:cTn id="102" dur="500"/>
                                        <p:tgtEl>
                                          <p:spTgt spid="68"/>
                                        </p:tgtEl>
                                      </p:cBhvr>
                                    </p:animEffect>
                                  </p:childTnLst>
                                </p:cTn>
                              </p:par>
                            </p:childTnLst>
                          </p:cTn>
                        </p:par>
                      </p:childTnLst>
                    </p:cTn>
                  </p:par>
                  <p:par>
                    <p:cTn id="103" fill="hold">
                      <p:stCondLst>
                        <p:cond delay="indefinite"/>
                      </p:stCondLst>
                      <p:childTnLst>
                        <p:par>
                          <p:cTn id="104" fill="hold">
                            <p:stCondLst>
                              <p:cond delay="0"/>
                            </p:stCondLst>
                            <p:childTnLst>
                              <p:par>
                                <p:cTn id="105" presetID="29" presetClass="entr" presetSubtype="0" fill="hold" nodeType="click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1000" fill="hold"/>
                                        <p:tgtEl>
                                          <p:spTgt spid="57"/>
                                        </p:tgtEl>
                                        <p:attrNameLst>
                                          <p:attrName>ppt_x</p:attrName>
                                        </p:attrNameLst>
                                      </p:cBhvr>
                                      <p:tavLst>
                                        <p:tav tm="0">
                                          <p:val>
                                            <p:strVal val="#ppt_x-.2"/>
                                          </p:val>
                                        </p:tav>
                                        <p:tav tm="100000">
                                          <p:val>
                                            <p:strVal val="#ppt_x"/>
                                          </p:val>
                                        </p:tav>
                                      </p:tavLst>
                                    </p:anim>
                                    <p:anim calcmode="lin" valueType="num">
                                      <p:cBhvr>
                                        <p:cTn id="108" dur="1000" fill="hold"/>
                                        <p:tgtEl>
                                          <p:spTgt spid="57"/>
                                        </p:tgtEl>
                                        <p:attrNameLst>
                                          <p:attrName>ppt_y</p:attrName>
                                        </p:attrNameLst>
                                      </p:cBhvr>
                                      <p:tavLst>
                                        <p:tav tm="0">
                                          <p:val>
                                            <p:strVal val="#ppt_y"/>
                                          </p:val>
                                        </p:tav>
                                        <p:tav tm="100000">
                                          <p:val>
                                            <p:strVal val="#ppt_y"/>
                                          </p:val>
                                        </p:tav>
                                      </p:tavLst>
                                    </p:anim>
                                    <p:animEffect transition="in" filter="wipe(right)" prLst="gradientSize: 0.1">
                                      <p:cBhvr>
                                        <p:cTn id="109" dur="1000"/>
                                        <p:tgtEl>
                                          <p:spTgt spid="5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grpId="0" nodeType="click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1000"/>
                                        <p:tgtEl>
                                          <p:spTgt spid="46"/>
                                        </p:tgtEl>
                                      </p:cBhvr>
                                    </p:animEffect>
                                    <p:anim calcmode="lin" valueType="num">
                                      <p:cBhvr>
                                        <p:cTn id="120" dur="1000" fill="hold"/>
                                        <p:tgtEl>
                                          <p:spTgt spid="46"/>
                                        </p:tgtEl>
                                        <p:attrNameLst>
                                          <p:attrName>ppt_x</p:attrName>
                                        </p:attrNameLst>
                                      </p:cBhvr>
                                      <p:tavLst>
                                        <p:tav tm="0">
                                          <p:val>
                                            <p:strVal val="#ppt_x"/>
                                          </p:val>
                                        </p:tav>
                                        <p:tav tm="100000">
                                          <p:val>
                                            <p:strVal val="#ppt_x"/>
                                          </p:val>
                                        </p:tav>
                                      </p:tavLst>
                                    </p:anim>
                                    <p:anim calcmode="lin" valueType="num">
                                      <p:cBhvr>
                                        <p:cTn id="12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wipe(down)">
                                      <p:cBhvr>
                                        <p:cTn id="126" dur="500"/>
                                        <p:tgtEl>
                                          <p:spTgt spid="29"/>
                                        </p:tgtEl>
                                      </p:cBhvr>
                                    </p:animEffect>
                                  </p:childTnLst>
                                </p:cTn>
                              </p:par>
                            </p:childTnLst>
                          </p:cTn>
                        </p:par>
                      </p:childTnLst>
                    </p:cTn>
                  </p:par>
                  <p:par>
                    <p:cTn id="127" fill="hold">
                      <p:stCondLst>
                        <p:cond delay="indefinite"/>
                      </p:stCondLst>
                      <p:childTnLst>
                        <p:par>
                          <p:cTn id="128" fill="hold">
                            <p:stCondLst>
                              <p:cond delay="0"/>
                            </p:stCondLst>
                            <p:childTnLst>
                              <p:par>
                                <p:cTn id="129" presetID="47" presetClass="entr" presetSubtype="0"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fade">
                                      <p:cBhvr>
                                        <p:cTn id="131" dur="1000"/>
                                        <p:tgtEl>
                                          <p:spTgt spid="43"/>
                                        </p:tgtEl>
                                      </p:cBhvr>
                                    </p:animEffect>
                                    <p:anim calcmode="lin" valueType="num">
                                      <p:cBhvr>
                                        <p:cTn id="132" dur="1000" fill="hold"/>
                                        <p:tgtEl>
                                          <p:spTgt spid="43"/>
                                        </p:tgtEl>
                                        <p:attrNameLst>
                                          <p:attrName>ppt_x</p:attrName>
                                        </p:attrNameLst>
                                      </p:cBhvr>
                                      <p:tavLst>
                                        <p:tav tm="0">
                                          <p:val>
                                            <p:strVal val="#ppt_x"/>
                                          </p:val>
                                        </p:tav>
                                        <p:tav tm="100000">
                                          <p:val>
                                            <p:strVal val="#ppt_x"/>
                                          </p:val>
                                        </p:tav>
                                      </p:tavLst>
                                    </p:anim>
                                    <p:anim calcmode="lin" valueType="num">
                                      <p:cBhvr>
                                        <p:cTn id="1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wipe(down)">
                                      <p:cBhvr>
                                        <p:cTn id="138" dur="500"/>
                                        <p:tgtEl>
                                          <p:spTgt spid="31"/>
                                        </p:tgtEl>
                                      </p:cBhvr>
                                    </p:animEffect>
                                  </p:childTnLst>
                                </p:cTn>
                              </p:par>
                            </p:childTnLst>
                          </p:cTn>
                        </p:par>
                      </p:childTnLst>
                    </p:cTn>
                  </p:par>
                  <p:par>
                    <p:cTn id="139" fill="hold">
                      <p:stCondLst>
                        <p:cond delay="indefinite"/>
                      </p:stCondLst>
                      <p:childTnLst>
                        <p:par>
                          <p:cTn id="140" fill="hold">
                            <p:stCondLst>
                              <p:cond delay="0"/>
                            </p:stCondLst>
                            <p:childTnLst>
                              <p:par>
                                <p:cTn id="141" presetID="47" presetClass="entr" presetSubtype="0" fill="hold" grpId="0" nodeType="click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fade">
                                      <p:cBhvr>
                                        <p:cTn id="143" dur="1000"/>
                                        <p:tgtEl>
                                          <p:spTgt spid="42"/>
                                        </p:tgtEl>
                                      </p:cBhvr>
                                    </p:animEffect>
                                    <p:anim calcmode="lin" valueType="num">
                                      <p:cBhvr>
                                        <p:cTn id="144" dur="1000" fill="hold"/>
                                        <p:tgtEl>
                                          <p:spTgt spid="42"/>
                                        </p:tgtEl>
                                        <p:attrNameLst>
                                          <p:attrName>ppt_x</p:attrName>
                                        </p:attrNameLst>
                                      </p:cBhvr>
                                      <p:tavLst>
                                        <p:tav tm="0">
                                          <p:val>
                                            <p:strVal val="#ppt_x"/>
                                          </p:val>
                                        </p:tav>
                                        <p:tav tm="100000">
                                          <p:val>
                                            <p:strVal val="#ppt_x"/>
                                          </p:val>
                                        </p:tav>
                                      </p:tavLst>
                                    </p:anim>
                                    <p:anim calcmode="lin" valueType="num">
                                      <p:cBhvr>
                                        <p:cTn id="14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34"/>
                                        </p:tgtEl>
                                        <p:attrNameLst>
                                          <p:attrName>style.visibility</p:attrName>
                                        </p:attrNameLst>
                                      </p:cBhvr>
                                      <p:to>
                                        <p:strVal val="visible"/>
                                      </p:to>
                                    </p:set>
                                    <p:animEffect transition="in" filter="wipe(down)">
                                      <p:cBhvr>
                                        <p:cTn id="150" dur="500"/>
                                        <p:tgtEl>
                                          <p:spTgt spid="34"/>
                                        </p:tgtEl>
                                      </p:cBhvr>
                                    </p:animEffect>
                                  </p:childTnLst>
                                </p:cTn>
                              </p:par>
                            </p:childTnLst>
                          </p:cTn>
                        </p:par>
                      </p:childTnLst>
                    </p:cTn>
                  </p:par>
                  <p:par>
                    <p:cTn id="151" fill="hold">
                      <p:stCondLst>
                        <p:cond delay="indefinite"/>
                      </p:stCondLst>
                      <p:childTnLst>
                        <p:par>
                          <p:cTn id="152" fill="hold">
                            <p:stCondLst>
                              <p:cond delay="0"/>
                            </p:stCondLst>
                            <p:childTnLst>
                              <p:par>
                                <p:cTn id="153" presetID="47" presetClass="entr" presetSubtype="0"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fade">
                                      <p:cBhvr>
                                        <p:cTn id="155" dur="1000"/>
                                        <p:tgtEl>
                                          <p:spTgt spid="41"/>
                                        </p:tgtEl>
                                      </p:cBhvr>
                                    </p:animEffect>
                                    <p:anim calcmode="lin" valueType="num">
                                      <p:cBhvr>
                                        <p:cTn id="156" dur="1000" fill="hold"/>
                                        <p:tgtEl>
                                          <p:spTgt spid="41"/>
                                        </p:tgtEl>
                                        <p:attrNameLst>
                                          <p:attrName>ppt_x</p:attrName>
                                        </p:attrNameLst>
                                      </p:cBhvr>
                                      <p:tavLst>
                                        <p:tav tm="0">
                                          <p:val>
                                            <p:strVal val="#ppt_x"/>
                                          </p:val>
                                        </p:tav>
                                        <p:tav tm="100000">
                                          <p:val>
                                            <p:strVal val="#ppt_x"/>
                                          </p:val>
                                        </p:tav>
                                      </p:tavLst>
                                    </p:anim>
                                    <p:anim calcmode="lin" valueType="num">
                                      <p:cBhvr>
                                        <p:cTn id="15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53" presetClass="entr" presetSubtype="0" fill="hold" nodeType="click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p:cTn id="162" dur="500" fill="hold"/>
                                        <p:tgtEl>
                                          <p:spTgt spid="48"/>
                                        </p:tgtEl>
                                        <p:attrNameLst>
                                          <p:attrName>ppt_w</p:attrName>
                                        </p:attrNameLst>
                                      </p:cBhvr>
                                      <p:tavLst>
                                        <p:tav tm="0">
                                          <p:val>
                                            <p:fltVal val="0"/>
                                          </p:val>
                                        </p:tav>
                                        <p:tav tm="100000">
                                          <p:val>
                                            <p:strVal val="#ppt_w"/>
                                          </p:val>
                                        </p:tav>
                                      </p:tavLst>
                                    </p:anim>
                                    <p:anim calcmode="lin" valueType="num">
                                      <p:cBhvr>
                                        <p:cTn id="163" dur="500" fill="hold"/>
                                        <p:tgtEl>
                                          <p:spTgt spid="48"/>
                                        </p:tgtEl>
                                        <p:attrNameLst>
                                          <p:attrName>ppt_h</p:attrName>
                                        </p:attrNameLst>
                                      </p:cBhvr>
                                      <p:tavLst>
                                        <p:tav tm="0">
                                          <p:val>
                                            <p:fltVal val="0"/>
                                          </p:val>
                                        </p:tav>
                                        <p:tav tm="100000">
                                          <p:val>
                                            <p:strVal val="#ppt_h"/>
                                          </p:val>
                                        </p:tav>
                                      </p:tavLst>
                                    </p:anim>
                                    <p:animEffect transition="in" filter="fade">
                                      <p:cBhvr>
                                        <p:cTn id="164" dur="500"/>
                                        <p:tgtEl>
                                          <p:spTgt spid="48"/>
                                        </p:tgtEl>
                                      </p:cBhvr>
                                    </p:animEffect>
                                  </p:childTnLst>
                                </p:cTn>
                              </p:par>
                            </p:childTnLst>
                          </p:cTn>
                        </p:par>
                      </p:childTnLst>
                    </p:cTn>
                  </p:par>
                  <p:par>
                    <p:cTn id="165" fill="hold">
                      <p:stCondLst>
                        <p:cond delay="indefinite"/>
                      </p:stCondLst>
                      <p:childTnLst>
                        <p:par>
                          <p:cTn id="166" fill="hold">
                            <p:stCondLst>
                              <p:cond delay="0"/>
                            </p:stCondLst>
                            <p:childTnLst>
                              <p:par>
                                <p:cTn id="167" presetID="47" presetClass="entr" presetSubtype="0" fill="hold" grpId="0" nodeType="click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fade">
                                      <p:cBhvr>
                                        <p:cTn id="169" dur="1000"/>
                                        <p:tgtEl>
                                          <p:spTgt spid="51"/>
                                        </p:tgtEl>
                                      </p:cBhvr>
                                    </p:animEffect>
                                    <p:anim calcmode="lin" valueType="num">
                                      <p:cBhvr>
                                        <p:cTn id="170" dur="1000" fill="hold"/>
                                        <p:tgtEl>
                                          <p:spTgt spid="51"/>
                                        </p:tgtEl>
                                        <p:attrNameLst>
                                          <p:attrName>ppt_x</p:attrName>
                                        </p:attrNameLst>
                                      </p:cBhvr>
                                      <p:tavLst>
                                        <p:tav tm="0">
                                          <p:val>
                                            <p:strVal val="#ppt_x"/>
                                          </p:val>
                                        </p:tav>
                                        <p:tav tm="100000">
                                          <p:val>
                                            <p:strVal val="#ppt_x"/>
                                          </p:val>
                                        </p:tav>
                                      </p:tavLst>
                                    </p:anim>
                                    <p:anim calcmode="lin" valueType="num">
                                      <p:cBhvr>
                                        <p:cTn id="17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 presetClass="entr" presetSubtype="16" fill="hold" grpId="0" nodeType="clickEffect">
                                  <p:stCondLst>
                                    <p:cond delay="0"/>
                                  </p:stCondLst>
                                  <p:childTnLst>
                                    <p:set>
                                      <p:cBhvr>
                                        <p:cTn id="175" dur="1" fill="hold">
                                          <p:stCondLst>
                                            <p:cond delay="0"/>
                                          </p:stCondLst>
                                        </p:cTn>
                                        <p:tgtEl>
                                          <p:spTgt spid="59"/>
                                        </p:tgtEl>
                                        <p:attrNameLst>
                                          <p:attrName>style.visibility</p:attrName>
                                        </p:attrNameLst>
                                      </p:cBhvr>
                                      <p:to>
                                        <p:strVal val="visible"/>
                                      </p:to>
                                    </p:set>
                                    <p:animEffect transition="in" filter="box(in)">
                                      <p:cBhvr>
                                        <p:cTn id="176" dur="500"/>
                                        <p:tgtEl>
                                          <p:spTgt spid="5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72"/>
                                        </p:tgtEl>
                                        <p:attrNameLst>
                                          <p:attrName>style.visibility</p:attrName>
                                        </p:attrNameLst>
                                      </p:cBhvr>
                                      <p:to>
                                        <p:strVal val="visible"/>
                                      </p:to>
                                    </p:set>
                                    <p:animEffect transition="in" filter="wipe(down)">
                                      <p:cBhvr>
                                        <p:cTn id="181" dur="500"/>
                                        <p:tgtEl>
                                          <p:spTgt spid="72"/>
                                        </p:tgtEl>
                                      </p:cBhvr>
                                    </p:animEffect>
                                  </p:childTnLst>
                                </p:cTn>
                              </p:par>
                            </p:childTnLst>
                          </p:cTn>
                        </p:par>
                      </p:childTnLst>
                    </p:cTn>
                  </p:par>
                  <p:par>
                    <p:cTn id="182" fill="hold">
                      <p:stCondLst>
                        <p:cond delay="indefinite"/>
                      </p:stCondLst>
                      <p:childTnLst>
                        <p:par>
                          <p:cTn id="183" fill="hold">
                            <p:stCondLst>
                              <p:cond delay="0"/>
                            </p:stCondLst>
                            <p:childTnLst>
                              <p:par>
                                <p:cTn id="184" presetID="29" presetClass="entr" presetSubtype="0" fill="hold" nodeType="clickEffect">
                                  <p:stCondLst>
                                    <p:cond delay="0"/>
                                  </p:stCondLst>
                                  <p:childTnLst>
                                    <p:set>
                                      <p:cBhvr>
                                        <p:cTn id="185" dur="1" fill="hold">
                                          <p:stCondLst>
                                            <p:cond delay="0"/>
                                          </p:stCondLst>
                                        </p:cTn>
                                        <p:tgtEl>
                                          <p:spTgt spid="56"/>
                                        </p:tgtEl>
                                        <p:attrNameLst>
                                          <p:attrName>style.visibility</p:attrName>
                                        </p:attrNameLst>
                                      </p:cBhvr>
                                      <p:to>
                                        <p:strVal val="visible"/>
                                      </p:to>
                                    </p:set>
                                    <p:anim calcmode="lin" valueType="num">
                                      <p:cBhvr>
                                        <p:cTn id="186" dur="1000" fill="hold"/>
                                        <p:tgtEl>
                                          <p:spTgt spid="56"/>
                                        </p:tgtEl>
                                        <p:attrNameLst>
                                          <p:attrName>ppt_x</p:attrName>
                                        </p:attrNameLst>
                                      </p:cBhvr>
                                      <p:tavLst>
                                        <p:tav tm="0">
                                          <p:val>
                                            <p:strVal val="#ppt_x-.2"/>
                                          </p:val>
                                        </p:tav>
                                        <p:tav tm="100000">
                                          <p:val>
                                            <p:strVal val="#ppt_x"/>
                                          </p:val>
                                        </p:tav>
                                      </p:tavLst>
                                    </p:anim>
                                    <p:anim calcmode="lin" valueType="num">
                                      <p:cBhvr>
                                        <p:cTn id="187" dur="1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88" dur="1000"/>
                                        <p:tgtEl>
                                          <p:spTgt spid="5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nodeType="clickEffect">
                                  <p:stCondLst>
                                    <p:cond delay="0"/>
                                  </p:stCondLst>
                                  <p:childTnLst>
                                    <p:set>
                                      <p:cBhvr>
                                        <p:cTn id="192" dur="1" fill="hold">
                                          <p:stCondLst>
                                            <p:cond delay="0"/>
                                          </p:stCondLst>
                                        </p:cTn>
                                        <p:tgtEl>
                                          <p:spTgt spid="11"/>
                                        </p:tgtEl>
                                        <p:attrNameLst>
                                          <p:attrName>style.visibility</p:attrName>
                                        </p:attrNameLst>
                                      </p:cBhvr>
                                      <p:to>
                                        <p:strVal val="visible"/>
                                      </p:to>
                                    </p:set>
                                    <p:animEffect transition="in" filter="wipe(down)">
                                      <p:cBhvr>
                                        <p:cTn id="193" dur="500"/>
                                        <p:tgtEl>
                                          <p:spTgt spid="11"/>
                                        </p:tgtEl>
                                      </p:cBhvr>
                                    </p:animEffect>
                                  </p:childTnLst>
                                </p:cTn>
                              </p:par>
                            </p:childTnLst>
                          </p:cTn>
                        </p:par>
                      </p:childTnLst>
                    </p:cTn>
                  </p:par>
                  <p:par>
                    <p:cTn id="194" fill="hold">
                      <p:stCondLst>
                        <p:cond delay="indefinite"/>
                      </p:stCondLst>
                      <p:childTnLst>
                        <p:par>
                          <p:cTn id="195" fill="hold">
                            <p:stCondLst>
                              <p:cond delay="0"/>
                            </p:stCondLst>
                            <p:childTnLst>
                              <p:par>
                                <p:cTn id="196" presetID="47" presetClass="entr" presetSubtype="0" fill="hold" grpId="0" nodeType="clickEffect">
                                  <p:stCondLst>
                                    <p:cond delay="0"/>
                                  </p:stCondLst>
                                  <p:childTnLst>
                                    <p:set>
                                      <p:cBhvr>
                                        <p:cTn id="197" dur="1" fill="hold">
                                          <p:stCondLst>
                                            <p:cond delay="0"/>
                                          </p:stCondLst>
                                        </p:cTn>
                                        <p:tgtEl>
                                          <p:spTgt spid="45"/>
                                        </p:tgtEl>
                                        <p:attrNameLst>
                                          <p:attrName>style.visibility</p:attrName>
                                        </p:attrNameLst>
                                      </p:cBhvr>
                                      <p:to>
                                        <p:strVal val="visible"/>
                                      </p:to>
                                    </p:set>
                                    <p:animEffect transition="in" filter="fade">
                                      <p:cBhvr>
                                        <p:cTn id="198" dur="1000"/>
                                        <p:tgtEl>
                                          <p:spTgt spid="45"/>
                                        </p:tgtEl>
                                      </p:cBhvr>
                                    </p:animEffect>
                                    <p:anim calcmode="lin" valueType="num">
                                      <p:cBhvr>
                                        <p:cTn id="199" dur="1000" fill="hold"/>
                                        <p:tgtEl>
                                          <p:spTgt spid="45"/>
                                        </p:tgtEl>
                                        <p:attrNameLst>
                                          <p:attrName>ppt_x</p:attrName>
                                        </p:attrNameLst>
                                      </p:cBhvr>
                                      <p:tavLst>
                                        <p:tav tm="0">
                                          <p:val>
                                            <p:strVal val="#ppt_x"/>
                                          </p:val>
                                        </p:tav>
                                        <p:tav tm="100000">
                                          <p:val>
                                            <p:strVal val="#ppt_x"/>
                                          </p:val>
                                        </p:tav>
                                      </p:tavLst>
                                    </p:anim>
                                    <p:anim calcmode="lin" valueType="num">
                                      <p:cBhvr>
                                        <p:cTn id="200"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53" presetClass="entr" presetSubtype="0" fill="hold" nodeType="clickEffect">
                                  <p:stCondLst>
                                    <p:cond delay="0"/>
                                  </p:stCondLst>
                                  <p:childTnLst>
                                    <p:set>
                                      <p:cBhvr>
                                        <p:cTn id="204" dur="1" fill="hold">
                                          <p:stCondLst>
                                            <p:cond delay="0"/>
                                          </p:stCondLst>
                                        </p:cTn>
                                        <p:tgtEl>
                                          <p:spTgt spid="54"/>
                                        </p:tgtEl>
                                        <p:attrNameLst>
                                          <p:attrName>style.visibility</p:attrName>
                                        </p:attrNameLst>
                                      </p:cBhvr>
                                      <p:to>
                                        <p:strVal val="visible"/>
                                      </p:to>
                                    </p:set>
                                    <p:anim calcmode="lin" valueType="num">
                                      <p:cBhvr>
                                        <p:cTn id="205" dur="500" fill="hold"/>
                                        <p:tgtEl>
                                          <p:spTgt spid="54"/>
                                        </p:tgtEl>
                                        <p:attrNameLst>
                                          <p:attrName>ppt_w</p:attrName>
                                        </p:attrNameLst>
                                      </p:cBhvr>
                                      <p:tavLst>
                                        <p:tav tm="0">
                                          <p:val>
                                            <p:fltVal val="0"/>
                                          </p:val>
                                        </p:tav>
                                        <p:tav tm="100000">
                                          <p:val>
                                            <p:strVal val="#ppt_w"/>
                                          </p:val>
                                        </p:tav>
                                      </p:tavLst>
                                    </p:anim>
                                    <p:anim calcmode="lin" valueType="num">
                                      <p:cBhvr>
                                        <p:cTn id="206" dur="500" fill="hold"/>
                                        <p:tgtEl>
                                          <p:spTgt spid="54"/>
                                        </p:tgtEl>
                                        <p:attrNameLst>
                                          <p:attrName>ppt_h</p:attrName>
                                        </p:attrNameLst>
                                      </p:cBhvr>
                                      <p:tavLst>
                                        <p:tav tm="0">
                                          <p:val>
                                            <p:fltVal val="0"/>
                                          </p:val>
                                        </p:tav>
                                        <p:tav tm="100000">
                                          <p:val>
                                            <p:strVal val="#ppt_h"/>
                                          </p:val>
                                        </p:tav>
                                      </p:tavLst>
                                    </p:anim>
                                    <p:animEffect transition="in" filter="fade">
                                      <p:cBhvr>
                                        <p:cTn id="207" dur="500"/>
                                        <p:tgtEl>
                                          <p:spTgt spid="54"/>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30"/>
                                        </p:tgtEl>
                                        <p:attrNameLst>
                                          <p:attrName>style.visibility</p:attrName>
                                        </p:attrNameLst>
                                      </p:cBhvr>
                                      <p:to>
                                        <p:strVal val="visible"/>
                                      </p:to>
                                    </p:set>
                                    <p:animEffect transition="in" filter="wipe(down)">
                                      <p:cBhvr>
                                        <p:cTn id="212" dur="500"/>
                                        <p:tgtEl>
                                          <p:spTgt spid="30"/>
                                        </p:tgtEl>
                                      </p:cBhvr>
                                    </p:animEffect>
                                  </p:childTnLst>
                                </p:cTn>
                              </p:par>
                            </p:childTnLst>
                          </p:cTn>
                        </p:par>
                      </p:childTnLst>
                    </p:cTn>
                  </p:par>
                  <p:par>
                    <p:cTn id="213" fill="hold">
                      <p:stCondLst>
                        <p:cond delay="indefinite"/>
                      </p:stCondLst>
                      <p:childTnLst>
                        <p:par>
                          <p:cTn id="214" fill="hold">
                            <p:stCondLst>
                              <p:cond delay="0"/>
                            </p:stCondLst>
                            <p:childTnLst>
                              <p:par>
                                <p:cTn id="215" presetID="47" presetClass="entr" presetSubtype="0" fill="hold" grpId="0" nodeType="clickEffect">
                                  <p:stCondLst>
                                    <p:cond delay="0"/>
                                  </p:stCondLst>
                                  <p:childTnLst>
                                    <p:set>
                                      <p:cBhvr>
                                        <p:cTn id="216" dur="1" fill="hold">
                                          <p:stCondLst>
                                            <p:cond delay="0"/>
                                          </p:stCondLst>
                                        </p:cTn>
                                        <p:tgtEl>
                                          <p:spTgt spid="40"/>
                                        </p:tgtEl>
                                        <p:attrNameLst>
                                          <p:attrName>style.visibility</p:attrName>
                                        </p:attrNameLst>
                                      </p:cBhvr>
                                      <p:to>
                                        <p:strVal val="visible"/>
                                      </p:to>
                                    </p:set>
                                    <p:animEffect transition="in" filter="fade">
                                      <p:cBhvr>
                                        <p:cTn id="217" dur="1000"/>
                                        <p:tgtEl>
                                          <p:spTgt spid="40"/>
                                        </p:tgtEl>
                                      </p:cBhvr>
                                    </p:animEffect>
                                    <p:anim calcmode="lin" valueType="num">
                                      <p:cBhvr>
                                        <p:cTn id="218" dur="1000" fill="hold"/>
                                        <p:tgtEl>
                                          <p:spTgt spid="40"/>
                                        </p:tgtEl>
                                        <p:attrNameLst>
                                          <p:attrName>ppt_x</p:attrName>
                                        </p:attrNameLst>
                                      </p:cBhvr>
                                      <p:tavLst>
                                        <p:tav tm="0">
                                          <p:val>
                                            <p:strVal val="#ppt_x"/>
                                          </p:val>
                                        </p:tav>
                                        <p:tav tm="100000">
                                          <p:val>
                                            <p:strVal val="#ppt_x"/>
                                          </p:val>
                                        </p:tav>
                                      </p:tavLst>
                                    </p:anim>
                                    <p:anim calcmode="lin" valueType="num">
                                      <p:cBhvr>
                                        <p:cTn id="2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2" presetClass="entr" presetSubtype="4" fill="hold" nodeType="clickEffect">
                                  <p:stCondLst>
                                    <p:cond delay="0"/>
                                  </p:stCondLst>
                                  <p:childTnLst>
                                    <p:set>
                                      <p:cBhvr>
                                        <p:cTn id="223" dur="1" fill="hold">
                                          <p:stCondLst>
                                            <p:cond delay="0"/>
                                          </p:stCondLst>
                                        </p:cTn>
                                        <p:tgtEl>
                                          <p:spTgt spid="32"/>
                                        </p:tgtEl>
                                        <p:attrNameLst>
                                          <p:attrName>style.visibility</p:attrName>
                                        </p:attrNameLst>
                                      </p:cBhvr>
                                      <p:to>
                                        <p:strVal val="visible"/>
                                      </p:to>
                                    </p:set>
                                    <p:animEffect transition="in" filter="wipe(down)">
                                      <p:cBhvr>
                                        <p:cTn id="224" dur="500"/>
                                        <p:tgtEl>
                                          <p:spTgt spid="32"/>
                                        </p:tgtEl>
                                      </p:cBhvr>
                                    </p:animEffect>
                                  </p:childTnLst>
                                </p:cTn>
                              </p:par>
                            </p:childTnLst>
                          </p:cTn>
                        </p:par>
                      </p:childTnLst>
                    </p:cTn>
                  </p:par>
                  <p:par>
                    <p:cTn id="225" fill="hold">
                      <p:stCondLst>
                        <p:cond delay="indefinite"/>
                      </p:stCondLst>
                      <p:childTnLst>
                        <p:par>
                          <p:cTn id="226" fill="hold">
                            <p:stCondLst>
                              <p:cond delay="0"/>
                            </p:stCondLst>
                            <p:childTnLst>
                              <p:par>
                                <p:cTn id="227" presetID="47" presetClass="entr" presetSubtype="0" fill="hold" grpId="0" nodeType="clickEffect">
                                  <p:stCondLst>
                                    <p:cond delay="0"/>
                                  </p:stCondLst>
                                  <p:childTnLst>
                                    <p:set>
                                      <p:cBhvr>
                                        <p:cTn id="228" dur="1" fill="hold">
                                          <p:stCondLst>
                                            <p:cond delay="0"/>
                                          </p:stCondLst>
                                        </p:cTn>
                                        <p:tgtEl>
                                          <p:spTgt spid="39"/>
                                        </p:tgtEl>
                                        <p:attrNameLst>
                                          <p:attrName>style.visibility</p:attrName>
                                        </p:attrNameLst>
                                      </p:cBhvr>
                                      <p:to>
                                        <p:strVal val="visible"/>
                                      </p:to>
                                    </p:set>
                                    <p:animEffect transition="in" filter="fade">
                                      <p:cBhvr>
                                        <p:cTn id="229" dur="1000"/>
                                        <p:tgtEl>
                                          <p:spTgt spid="39"/>
                                        </p:tgtEl>
                                      </p:cBhvr>
                                    </p:animEffect>
                                    <p:anim calcmode="lin" valueType="num">
                                      <p:cBhvr>
                                        <p:cTn id="230" dur="1000" fill="hold"/>
                                        <p:tgtEl>
                                          <p:spTgt spid="39"/>
                                        </p:tgtEl>
                                        <p:attrNameLst>
                                          <p:attrName>ppt_x</p:attrName>
                                        </p:attrNameLst>
                                      </p:cBhvr>
                                      <p:tavLst>
                                        <p:tav tm="0">
                                          <p:val>
                                            <p:strVal val="#ppt_x"/>
                                          </p:val>
                                        </p:tav>
                                        <p:tav tm="100000">
                                          <p:val>
                                            <p:strVal val="#ppt_x"/>
                                          </p:val>
                                        </p:tav>
                                      </p:tavLst>
                                    </p:anim>
                                    <p:anim calcmode="lin" valueType="num">
                                      <p:cBhvr>
                                        <p:cTn id="23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22" presetClass="entr" presetSubtype="4" fill="hold" nodeType="clickEffect">
                                  <p:stCondLst>
                                    <p:cond delay="0"/>
                                  </p:stCondLst>
                                  <p:childTnLst>
                                    <p:set>
                                      <p:cBhvr>
                                        <p:cTn id="235" dur="1" fill="hold">
                                          <p:stCondLst>
                                            <p:cond delay="0"/>
                                          </p:stCondLst>
                                        </p:cTn>
                                        <p:tgtEl>
                                          <p:spTgt spid="35"/>
                                        </p:tgtEl>
                                        <p:attrNameLst>
                                          <p:attrName>style.visibility</p:attrName>
                                        </p:attrNameLst>
                                      </p:cBhvr>
                                      <p:to>
                                        <p:strVal val="visible"/>
                                      </p:to>
                                    </p:set>
                                    <p:animEffect transition="in" filter="wipe(down)">
                                      <p:cBhvr>
                                        <p:cTn id="236" dur="500"/>
                                        <p:tgtEl>
                                          <p:spTgt spid="35"/>
                                        </p:tgtEl>
                                      </p:cBhvr>
                                    </p:animEffect>
                                  </p:childTnLst>
                                </p:cTn>
                              </p:par>
                            </p:childTnLst>
                          </p:cTn>
                        </p:par>
                      </p:childTnLst>
                    </p:cTn>
                  </p:par>
                  <p:par>
                    <p:cTn id="237" fill="hold">
                      <p:stCondLst>
                        <p:cond delay="indefinite"/>
                      </p:stCondLst>
                      <p:childTnLst>
                        <p:par>
                          <p:cTn id="238" fill="hold">
                            <p:stCondLst>
                              <p:cond delay="0"/>
                            </p:stCondLst>
                            <p:childTnLst>
                              <p:par>
                                <p:cTn id="239" presetID="47" presetClass="entr" presetSubtype="0" fill="hold" grpId="0" nodeType="clickEffect">
                                  <p:stCondLst>
                                    <p:cond delay="0"/>
                                  </p:stCondLst>
                                  <p:childTnLst>
                                    <p:set>
                                      <p:cBhvr>
                                        <p:cTn id="240" dur="1" fill="hold">
                                          <p:stCondLst>
                                            <p:cond delay="0"/>
                                          </p:stCondLst>
                                        </p:cTn>
                                        <p:tgtEl>
                                          <p:spTgt spid="38"/>
                                        </p:tgtEl>
                                        <p:attrNameLst>
                                          <p:attrName>style.visibility</p:attrName>
                                        </p:attrNameLst>
                                      </p:cBhvr>
                                      <p:to>
                                        <p:strVal val="visible"/>
                                      </p:to>
                                    </p:set>
                                    <p:animEffect transition="in" filter="fade">
                                      <p:cBhvr>
                                        <p:cTn id="241" dur="1000"/>
                                        <p:tgtEl>
                                          <p:spTgt spid="38"/>
                                        </p:tgtEl>
                                      </p:cBhvr>
                                    </p:animEffect>
                                    <p:anim calcmode="lin" valueType="num">
                                      <p:cBhvr>
                                        <p:cTn id="242" dur="1000" fill="hold"/>
                                        <p:tgtEl>
                                          <p:spTgt spid="38"/>
                                        </p:tgtEl>
                                        <p:attrNameLst>
                                          <p:attrName>ppt_x</p:attrName>
                                        </p:attrNameLst>
                                      </p:cBhvr>
                                      <p:tavLst>
                                        <p:tav tm="0">
                                          <p:val>
                                            <p:strVal val="#ppt_x"/>
                                          </p:val>
                                        </p:tav>
                                        <p:tav tm="100000">
                                          <p:val>
                                            <p:strVal val="#ppt_x"/>
                                          </p:val>
                                        </p:tav>
                                      </p:tavLst>
                                    </p:anim>
                                    <p:anim calcmode="lin" valueType="num">
                                      <p:cBhvr>
                                        <p:cTn id="24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presetID="53" presetClass="entr" presetSubtype="0" fill="hold" nodeType="clickEffect">
                                  <p:stCondLst>
                                    <p:cond delay="0"/>
                                  </p:stCondLst>
                                  <p:childTnLst>
                                    <p:set>
                                      <p:cBhvr>
                                        <p:cTn id="247" dur="1" fill="hold">
                                          <p:stCondLst>
                                            <p:cond delay="0"/>
                                          </p:stCondLst>
                                        </p:cTn>
                                        <p:tgtEl>
                                          <p:spTgt spid="49"/>
                                        </p:tgtEl>
                                        <p:attrNameLst>
                                          <p:attrName>style.visibility</p:attrName>
                                        </p:attrNameLst>
                                      </p:cBhvr>
                                      <p:to>
                                        <p:strVal val="visible"/>
                                      </p:to>
                                    </p:set>
                                    <p:anim calcmode="lin" valueType="num">
                                      <p:cBhvr>
                                        <p:cTn id="248" dur="500" fill="hold"/>
                                        <p:tgtEl>
                                          <p:spTgt spid="49"/>
                                        </p:tgtEl>
                                        <p:attrNameLst>
                                          <p:attrName>ppt_w</p:attrName>
                                        </p:attrNameLst>
                                      </p:cBhvr>
                                      <p:tavLst>
                                        <p:tav tm="0">
                                          <p:val>
                                            <p:fltVal val="0"/>
                                          </p:val>
                                        </p:tav>
                                        <p:tav tm="100000">
                                          <p:val>
                                            <p:strVal val="#ppt_w"/>
                                          </p:val>
                                        </p:tav>
                                      </p:tavLst>
                                    </p:anim>
                                    <p:anim calcmode="lin" valueType="num">
                                      <p:cBhvr>
                                        <p:cTn id="249" dur="500" fill="hold"/>
                                        <p:tgtEl>
                                          <p:spTgt spid="49"/>
                                        </p:tgtEl>
                                        <p:attrNameLst>
                                          <p:attrName>ppt_h</p:attrName>
                                        </p:attrNameLst>
                                      </p:cBhvr>
                                      <p:tavLst>
                                        <p:tav tm="0">
                                          <p:val>
                                            <p:fltVal val="0"/>
                                          </p:val>
                                        </p:tav>
                                        <p:tav tm="100000">
                                          <p:val>
                                            <p:strVal val="#ppt_h"/>
                                          </p:val>
                                        </p:tav>
                                      </p:tavLst>
                                    </p:anim>
                                    <p:animEffect transition="in" filter="fade">
                                      <p:cBhvr>
                                        <p:cTn id="250" dur="500"/>
                                        <p:tgtEl>
                                          <p:spTgt spid="49"/>
                                        </p:tgtEl>
                                      </p:cBhvr>
                                    </p:animEffect>
                                  </p:childTnLst>
                                </p:cTn>
                              </p:par>
                            </p:childTnLst>
                          </p:cTn>
                        </p:par>
                      </p:childTnLst>
                    </p:cTn>
                  </p:par>
                  <p:par>
                    <p:cTn id="251" fill="hold">
                      <p:stCondLst>
                        <p:cond delay="indefinite"/>
                      </p:stCondLst>
                      <p:childTnLst>
                        <p:par>
                          <p:cTn id="252" fill="hold">
                            <p:stCondLst>
                              <p:cond delay="0"/>
                            </p:stCondLst>
                            <p:childTnLst>
                              <p:par>
                                <p:cTn id="253" presetID="47" presetClass="entr" presetSubtype="0" fill="hold" grpId="0" nodeType="clickEffect">
                                  <p:stCondLst>
                                    <p:cond delay="0"/>
                                  </p:stCondLst>
                                  <p:childTnLst>
                                    <p:set>
                                      <p:cBhvr>
                                        <p:cTn id="254" dur="1" fill="hold">
                                          <p:stCondLst>
                                            <p:cond delay="0"/>
                                          </p:stCondLst>
                                        </p:cTn>
                                        <p:tgtEl>
                                          <p:spTgt spid="52"/>
                                        </p:tgtEl>
                                        <p:attrNameLst>
                                          <p:attrName>style.visibility</p:attrName>
                                        </p:attrNameLst>
                                      </p:cBhvr>
                                      <p:to>
                                        <p:strVal val="visible"/>
                                      </p:to>
                                    </p:set>
                                    <p:animEffect transition="in" filter="fade">
                                      <p:cBhvr>
                                        <p:cTn id="255" dur="1000"/>
                                        <p:tgtEl>
                                          <p:spTgt spid="52"/>
                                        </p:tgtEl>
                                      </p:cBhvr>
                                    </p:animEffect>
                                    <p:anim calcmode="lin" valueType="num">
                                      <p:cBhvr>
                                        <p:cTn id="256" dur="1000" fill="hold"/>
                                        <p:tgtEl>
                                          <p:spTgt spid="52"/>
                                        </p:tgtEl>
                                        <p:attrNameLst>
                                          <p:attrName>ppt_x</p:attrName>
                                        </p:attrNameLst>
                                      </p:cBhvr>
                                      <p:tavLst>
                                        <p:tav tm="0">
                                          <p:val>
                                            <p:strVal val="#ppt_x"/>
                                          </p:val>
                                        </p:tav>
                                        <p:tav tm="100000">
                                          <p:val>
                                            <p:strVal val="#ppt_x"/>
                                          </p:val>
                                        </p:tav>
                                      </p:tavLst>
                                    </p:anim>
                                    <p:anim calcmode="lin" valueType="num">
                                      <p:cBhvr>
                                        <p:cTn id="25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4" presetClass="entr" presetSubtype="16" fill="hold" grpId="0" nodeType="clickEffect">
                                  <p:stCondLst>
                                    <p:cond delay="0"/>
                                  </p:stCondLst>
                                  <p:childTnLst>
                                    <p:set>
                                      <p:cBhvr>
                                        <p:cTn id="261" dur="1" fill="hold">
                                          <p:stCondLst>
                                            <p:cond delay="0"/>
                                          </p:stCondLst>
                                        </p:cTn>
                                        <p:tgtEl>
                                          <p:spTgt spid="60"/>
                                        </p:tgtEl>
                                        <p:attrNameLst>
                                          <p:attrName>style.visibility</p:attrName>
                                        </p:attrNameLst>
                                      </p:cBhvr>
                                      <p:to>
                                        <p:strVal val="visible"/>
                                      </p:to>
                                    </p:set>
                                    <p:animEffect transition="in" filter="box(in)">
                                      <p:cBhvr>
                                        <p:cTn id="262" dur="500"/>
                                        <p:tgtEl>
                                          <p:spTgt spid="60"/>
                                        </p:tgtEl>
                                      </p:cBhvr>
                                    </p:animEffect>
                                  </p:childTnLst>
                                </p:cTn>
                              </p:par>
                            </p:childTnLst>
                          </p:cTn>
                        </p:par>
                      </p:childTnLst>
                    </p:cTn>
                  </p:par>
                  <p:par>
                    <p:cTn id="263" fill="hold">
                      <p:stCondLst>
                        <p:cond delay="indefinite"/>
                      </p:stCondLst>
                      <p:childTnLst>
                        <p:par>
                          <p:cTn id="264" fill="hold">
                            <p:stCondLst>
                              <p:cond delay="0"/>
                            </p:stCondLst>
                            <p:childTnLst>
                              <p:par>
                                <p:cTn id="265" presetID="14" presetClass="entr" presetSubtype="10" fill="hold" nodeType="clickEffect">
                                  <p:stCondLst>
                                    <p:cond delay="0"/>
                                  </p:stCondLst>
                                  <p:childTnLst>
                                    <p:set>
                                      <p:cBhvr>
                                        <p:cTn id="266" dur="1" fill="hold">
                                          <p:stCondLst>
                                            <p:cond delay="0"/>
                                          </p:stCondLst>
                                        </p:cTn>
                                        <p:tgtEl>
                                          <p:spTgt spid="74"/>
                                        </p:tgtEl>
                                        <p:attrNameLst>
                                          <p:attrName>style.visibility</p:attrName>
                                        </p:attrNameLst>
                                      </p:cBhvr>
                                      <p:to>
                                        <p:strVal val="visible"/>
                                      </p:to>
                                    </p:set>
                                    <p:animEffect transition="in" filter="randombar(horizontal)">
                                      <p:cBhvr>
                                        <p:cTn id="267" dur="500"/>
                                        <p:tgtEl>
                                          <p:spTgt spid="74"/>
                                        </p:tgtEl>
                                      </p:cBhvr>
                                    </p:animEffect>
                                  </p:childTnLst>
                                </p:cTn>
                              </p:par>
                            </p:childTnLst>
                          </p:cTn>
                        </p:par>
                        <p:par>
                          <p:cTn id="268" fill="hold">
                            <p:stCondLst>
                              <p:cond delay="500"/>
                            </p:stCondLst>
                            <p:childTnLst>
                              <p:par>
                                <p:cTn id="269" presetID="4" presetClass="entr" presetSubtype="16" fill="hold" grpId="0" nodeType="afterEffect">
                                  <p:stCondLst>
                                    <p:cond delay="500"/>
                                  </p:stCondLst>
                                  <p:childTnLst>
                                    <p:set>
                                      <p:cBhvr>
                                        <p:cTn id="270" dur="1" fill="hold">
                                          <p:stCondLst>
                                            <p:cond delay="0"/>
                                          </p:stCondLst>
                                        </p:cTn>
                                        <p:tgtEl>
                                          <p:spTgt spid="73"/>
                                        </p:tgtEl>
                                        <p:attrNameLst>
                                          <p:attrName>style.visibility</p:attrName>
                                        </p:attrNameLst>
                                      </p:cBhvr>
                                      <p:to>
                                        <p:strVal val="visible"/>
                                      </p:to>
                                    </p:set>
                                    <p:animEffect transition="in" filter="box(in)">
                                      <p:cBhvr>
                                        <p:cTn id="27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6" grpId="0"/>
      <p:bldP spid="37" grpId="0"/>
      <p:bldP spid="38" grpId="0"/>
      <p:bldP spid="39" grpId="0"/>
      <p:bldP spid="40" grpId="0"/>
      <p:bldP spid="41" grpId="0"/>
      <p:bldP spid="42" grpId="0"/>
      <p:bldP spid="43" grpId="0"/>
      <p:bldP spid="44" grpId="0" animBg="1"/>
      <p:bldP spid="45" grpId="0" animBg="1"/>
      <p:bldP spid="46" grpId="0" animBg="1"/>
      <p:bldP spid="50" grpId="0"/>
      <p:bldP spid="51" grpId="0"/>
      <p:bldP spid="52" grpId="0"/>
      <p:bldP spid="58" grpId="0" animBg="1"/>
      <p:bldP spid="59" grpId="0" animBg="1"/>
      <p:bldP spid="60" grpId="0" animBg="1"/>
      <p:bldP spid="7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p:cNvGrpSpPr>
            <a:grpSpLocks/>
          </p:cNvGrpSpPr>
          <p:nvPr/>
        </p:nvGrpSpPr>
        <p:grpSpPr bwMode="auto">
          <a:xfrm>
            <a:off x="1628969" y="254478"/>
            <a:ext cx="8607435" cy="576262"/>
            <a:chOff x="158" y="300"/>
            <a:chExt cx="5738" cy="363"/>
          </a:xfrm>
        </p:grpSpPr>
        <p:sp>
          <p:nvSpPr>
            <p:cNvPr id="5" name="Rectangle 4"/>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Rectangle 6"/>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contexte d’études</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Text Box 15"/>
          <p:cNvSpPr txBox="1">
            <a:spLocks noChangeArrowheads="1"/>
          </p:cNvSpPr>
          <p:nvPr/>
        </p:nvSpPr>
        <p:spPr bwMode="auto">
          <a:xfrm>
            <a:off x="8775032" y="1049751"/>
            <a:ext cx="3025902"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Problématiques</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2" name="Rectangle 1"/>
          <p:cNvSpPr/>
          <p:nvPr/>
        </p:nvSpPr>
        <p:spPr>
          <a:xfrm>
            <a:off x="1632824" y="4680367"/>
            <a:ext cx="8671236" cy="941796"/>
          </a:xfrm>
          <a:prstGeom prst="rect">
            <a:avLst/>
          </a:prstGeom>
        </p:spPr>
        <p:txBody>
          <a:bodyPr wrap="square">
            <a:spAutoFit/>
          </a:bodyPr>
          <a:lstStyle/>
          <a:p>
            <a:pPr>
              <a:lnSpc>
                <a:spcPct val="115000"/>
              </a:lnSpc>
              <a:spcAft>
                <a:spcPts val="1000"/>
              </a:spcAft>
            </a:pPr>
            <a:r>
              <a:rPr lang="fr-FR" sz="2400" dirty="0">
                <a:latin typeface="Times New Roman" panose="02020603050405020304" pitchFamily="18" charset="0"/>
                <a:ea typeface="Calibri" panose="020F0502020204030204" pitchFamily="34" charset="0"/>
                <a:cs typeface="Times New Roman" panose="02020603050405020304" pitchFamily="18" charset="0"/>
              </a:rPr>
              <a:t>S’agit-il de solutions propices qui remédient la contrainte de l’affectation du budget par l’achat de produits à prix élevé ?   </a:t>
            </a:r>
          </a:p>
        </p:txBody>
      </p:sp>
      <p:sp>
        <p:nvSpPr>
          <p:cNvPr id="3" name="Rectangle 2"/>
          <p:cNvSpPr/>
          <p:nvPr/>
        </p:nvSpPr>
        <p:spPr>
          <a:xfrm>
            <a:off x="1649177" y="2067014"/>
            <a:ext cx="8668530" cy="941796"/>
          </a:xfrm>
          <a:prstGeom prst="rect">
            <a:avLst/>
          </a:prstGeom>
        </p:spPr>
        <p:txBody>
          <a:bodyPr wrap="square">
            <a:spAutoFit/>
          </a:bodyPr>
          <a:lstStyle/>
          <a:p>
            <a:pPr>
              <a:lnSpc>
                <a:spcPct val="115000"/>
              </a:lnSpc>
              <a:spcAft>
                <a:spcPts val="1000"/>
              </a:spcAft>
            </a:pPr>
            <a:r>
              <a:rPr lang="fr-FR" sz="2400" dirty="0">
                <a:latin typeface="Times New Roman" panose="02020603050405020304" pitchFamily="18" charset="0"/>
                <a:ea typeface="Calibri" panose="020F0502020204030204" pitchFamily="34" charset="0"/>
                <a:cs typeface="Times New Roman" panose="02020603050405020304" pitchFamily="18" charset="0"/>
              </a:rPr>
              <a:t>Dans quelle mesure peut-on pallier la contrainte de l’indisponibilité des produits et celle de perte du temps ? </a:t>
            </a:r>
          </a:p>
        </p:txBody>
      </p:sp>
      <p:sp>
        <p:nvSpPr>
          <p:cNvPr id="10" name="Rectangle 9"/>
          <p:cNvSpPr/>
          <p:nvPr/>
        </p:nvSpPr>
        <p:spPr>
          <a:xfrm>
            <a:off x="1632823" y="3234233"/>
            <a:ext cx="8684883" cy="941796"/>
          </a:xfrm>
          <a:prstGeom prst="rect">
            <a:avLst/>
          </a:prstGeom>
        </p:spPr>
        <p:txBody>
          <a:bodyPr wrap="square">
            <a:spAutoFit/>
          </a:bodyPr>
          <a:lstStyle/>
          <a:p>
            <a:pPr>
              <a:lnSpc>
                <a:spcPct val="115000"/>
              </a:lnSpc>
              <a:spcAft>
                <a:spcPts val="1000"/>
              </a:spcAft>
            </a:pPr>
            <a:r>
              <a:rPr lang="fr-FR" sz="2400" dirty="0">
                <a:latin typeface="Times New Roman" panose="02020603050405020304" pitchFamily="18" charset="0"/>
                <a:ea typeface="Calibri" panose="020F0502020204030204" pitchFamily="34" charset="0"/>
                <a:cs typeface="Times New Roman" panose="02020603050405020304" pitchFamily="18" charset="0"/>
              </a:rPr>
              <a:t>Dans quelle mesure peut-on surmonter la lacune de l’omission de certains produits et celle de l’exigence d’une liste d’achat manuelle ? </a:t>
            </a:r>
          </a:p>
        </p:txBody>
      </p:sp>
      <p:pic>
        <p:nvPicPr>
          <p:cNvPr id="4098" name="Picture 2" descr="http://0101.nccdn.net/1_5/2f1/00c/39a/SolidCaptureImage940506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7983" y="2025077"/>
            <a:ext cx="1552575" cy="2200275"/>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0"/>
          <p:cNvSpPr>
            <a:spLocks noChangeArrowheads="1"/>
          </p:cNvSpPr>
          <p:nvPr/>
        </p:nvSpPr>
        <p:spPr bwMode="auto">
          <a:xfrm>
            <a:off x="1389365" y="3381895"/>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3" name="AutoShape 40"/>
          <p:cNvSpPr>
            <a:spLocks noChangeArrowheads="1"/>
          </p:cNvSpPr>
          <p:nvPr/>
        </p:nvSpPr>
        <p:spPr bwMode="auto">
          <a:xfrm>
            <a:off x="1408522" y="4839810"/>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4" name="AutoShape 40"/>
          <p:cNvSpPr>
            <a:spLocks noChangeArrowheads="1"/>
          </p:cNvSpPr>
          <p:nvPr/>
        </p:nvSpPr>
        <p:spPr bwMode="auto">
          <a:xfrm>
            <a:off x="1408522" y="2227663"/>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5"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3</a:t>
            </a:r>
            <a:endParaRPr lang="fr-FR" sz="2400" dirty="0">
              <a:solidFill>
                <a:srgbClr val="0000FF"/>
              </a:solidFill>
              <a:latin typeface="Times New Roman" pitchFamily="18" charset="0"/>
              <a:cs typeface="Times New Roman" pitchFamily="18" charset="0"/>
            </a:endParaRPr>
          </a:p>
        </p:txBody>
      </p:sp>
      <p:sp>
        <p:nvSpPr>
          <p:cNvPr id="16"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026027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strVal val="#ppt_w*0.70"/>
                                          </p:val>
                                        </p:tav>
                                        <p:tav tm="100000">
                                          <p:val>
                                            <p:strVal val="#ppt_w"/>
                                          </p:val>
                                        </p:tav>
                                      </p:tavLst>
                                    </p:anim>
                                    <p:anim calcmode="lin" valueType="num">
                                      <p:cBhvr>
                                        <p:cTn id="26" dur="1000" fill="hold"/>
                                        <p:tgtEl>
                                          <p:spTgt spid="14"/>
                                        </p:tgtEl>
                                        <p:attrNameLst>
                                          <p:attrName>ppt_h</p:attrName>
                                        </p:attrNameLst>
                                      </p:cBhvr>
                                      <p:tavLst>
                                        <p:tav tm="0">
                                          <p:val>
                                            <p:strVal val="#ppt_h"/>
                                          </p:val>
                                        </p:tav>
                                        <p:tav tm="100000">
                                          <p:val>
                                            <p:strVal val="#ppt_h"/>
                                          </p:val>
                                        </p:tav>
                                      </p:tavLst>
                                    </p:anim>
                                    <p:animEffect transition="in" filter="fade">
                                      <p:cBhvr>
                                        <p:cTn id="27" dur="1000"/>
                                        <p:tgtEl>
                                          <p:spTgt spid="14"/>
                                        </p:tgtEl>
                                      </p:cBhvr>
                                    </p:animEffect>
                                  </p:childTnLst>
                                </p:cTn>
                              </p:par>
                            </p:childTnLst>
                          </p:cTn>
                        </p:par>
                        <p:par>
                          <p:cTn id="28" fill="hold">
                            <p:stCondLst>
                              <p:cond delay="1000"/>
                            </p:stCondLst>
                            <p:childTnLst>
                              <p:par>
                                <p:cTn id="29" presetID="43"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
                                        <p:tgtEl>
                                          <p:spTgt spid="3"/>
                                        </p:tgtEl>
                                      </p:cBhvr>
                                    </p:animEffect>
                                    <p:anim calcmode="lin" valueType="num">
                                      <p:cBhvr>
                                        <p:cTn id="32" dur="400" fill="hold"/>
                                        <p:tgtEl>
                                          <p:spTgt spid="3"/>
                                        </p:tgtEl>
                                        <p:attrNameLst>
                                          <p:attrName>ppt_x</p:attrName>
                                        </p:attrNameLst>
                                      </p:cBhvr>
                                      <p:tavLst>
                                        <p:tav tm="0">
                                          <p:val>
                                            <p:strVal val="#ppt_x"/>
                                          </p:val>
                                        </p:tav>
                                        <p:tav tm="100000">
                                          <p:val>
                                            <p:strVal val="#ppt_x"/>
                                          </p:val>
                                        </p:tav>
                                      </p:tavLst>
                                    </p:anim>
                                    <p:anim calcmode="lin" valueType="num">
                                      <p:cBhvr>
                                        <p:cTn id="33" dur="400" fill="hold"/>
                                        <p:tgtEl>
                                          <p:spTgt spid="3"/>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ppt_w</p:attrName>
                                        </p:attrNameLst>
                                      </p:cBhvr>
                                      <p:tavLst>
                                        <p:tav tm="0">
                                          <p:val>
                                            <p:strVal val="#ppt_w*0.70"/>
                                          </p:val>
                                        </p:tav>
                                        <p:tav tm="100000">
                                          <p:val>
                                            <p:strVal val="#ppt_w"/>
                                          </p:val>
                                        </p:tav>
                                      </p:tavLst>
                                    </p:anim>
                                    <p:anim calcmode="lin" valueType="num">
                                      <p:cBhvr>
                                        <p:cTn id="41" dur="1000" fill="hold"/>
                                        <p:tgtEl>
                                          <p:spTgt spid="12"/>
                                        </p:tgtEl>
                                        <p:attrNameLst>
                                          <p:attrName>ppt_h</p:attrName>
                                        </p:attrNameLst>
                                      </p:cBhvr>
                                      <p:tavLst>
                                        <p:tav tm="0">
                                          <p:val>
                                            <p:strVal val="#ppt_h"/>
                                          </p:val>
                                        </p:tav>
                                        <p:tav tm="100000">
                                          <p:val>
                                            <p:strVal val="#ppt_h"/>
                                          </p:val>
                                        </p:tav>
                                      </p:tavLst>
                                    </p:anim>
                                    <p:animEffect transition="in" filter="fade">
                                      <p:cBhvr>
                                        <p:cTn id="42" dur="1000"/>
                                        <p:tgtEl>
                                          <p:spTgt spid="12"/>
                                        </p:tgtEl>
                                      </p:cBhvr>
                                    </p:animEffect>
                                  </p:childTnLst>
                                </p:cTn>
                              </p:par>
                            </p:childTnLst>
                          </p:cTn>
                        </p:par>
                        <p:par>
                          <p:cTn id="43" fill="hold">
                            <p:stCondLst>
                              <p:cond delay="1000"/>
                            </p:stCondLst>
                            <p:childTnLst>
                              <p:par>
                                <p:cTn id="44" presetID="43"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
                                        <p:tgtEl>
                                          <p:spTgt spid="10"/>
                                        </p:tgtEl>
                                      </p:cBhvr>
                                    </p:animEffect>
                                    <p:anim calcmode="lin" valueType="num">
                                      <p:cBhvr>
                                        <p:cTn id="47" dur="400" fill="hold"/>
                                        <p:tgtEl>
                                          <p:spTgt spid="10"/>
                                        </p:tgtEl>
                                        <p:attrNameLst>
                                          <p:attrName>ppt_x</p:attrName>
                                        </p:attrNameLst>
                                      </p:cBhvr>
                                      <p:tavLst>
                                        <p:tav tm="0">
                                          <p:val>
                                            <p:strVal val="#ppt_x"/>
                                          </p:val>
                                        </p:tav>
                                        <p:tav tm="100000">
                                          <p:val>
                                            <p:strVal val="#ppt_x"/>
                                          </p:val>
                                        </p:tav>
                                      </p:tavLst>
                                    </p:anim>
                                    <p:anim calcmode="lin" valueType="num">
                                      <p:cBhvr>
                                        <p:cTn id="48" dur="400" fill="hold"/>
                                        <p:tgtEl>
                                          <p:spTgt spid="10"/>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1" presetID="22" presetClass="entr" presetSubtype="4" fill="hold" nodeType="withEffect">
                                  <p:stCondLst>
                                    <p:cond delay="0"/>
                                  </p:stCondLst>
                                  <p:childTnLst>
                                    <p:set>
                                      <p:cBhvr>
                                        <p:cTn id="52" dur="1" fill="hold">
                                          <p:stCondLst>
                                            <p:cond delay="0"/>
                                          </p:stCondLst>
                                        </p:cTn>
                                        <p:tgtEl>
                                          <p:spTgt spid="4098"/>
                                        </p:tgtEl>
                                        <p:attrNameLst>
                                          <p:attrName>style.visibility</p:attrName>
                                        </p:attrNameLst>
                                      </p:cBhvr>
                                      <p:to>
                                        <p:strVal val="visible"/>
                                      </p:to>
                                    </p:set>
                                    <p:animEffect transition="in" filter="wipe(down)">
                                      <p:cBhvr>
                                        <p:cTn id="53" dur="500"/>
                                        <p:tgtEl>
                                          <p:spTgt spid="4098"/>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1000" fill="hold"/>
                                        <p:tgtEl>
                                          <p:spTgt spid="13"/>
                                        </p:tgtEl>
                                        <p:attrNameLst>
                                          <p:attrName>ppt_w</p:attrName>
                                        </p:attrNameLst>
                                      </p:cBhvr>
                                      <p:tavLst>
                                        <p:tav tm="0">
                                          <p:val>
                                            <p:strVal val="#ppt_w*0.70"/>
                                          </p:val>
                                        </p:tav>
                                        <p:tav tm="100000">
                                          <p:val>
                                            <p:strVal val="#ppt_w"/>
                                          </p:val>
                                        </p:tav>
                                      </p:tavLst>
                                    </p:anim>
                                    <p:anim calcmode="lin" valueType="num">
                                      <p:cBhvr>
                                        <p:cTn id="59" dur="1000" fill="hold"/>
                                        <p:tgtEl>
                                          <p:spTgt spid="13"/>
                                        </p:tgtEl>
                                        <p:attrNameLst>
                                          <p:attrName>ppt_h</p:attrName>
                                        </p:attrNameLst>
                                      </p:cBhvr>
                                      <p:tavLst>
                                        <p:tav tm="0">
                                          <p:val>
                                            <p:strVal val="#ppt_h"/>
                                          </p:val>
                                        </p:tav>
                                        <p:tav tm="100000">
                                          <p:val>
                                            <p:strVal val="#ppt_h"/>
                                          </p:val>
                                        </p:tav>
                                      </p:tavLst>
                                    </p:anim>
                                    <p:animEffect transition="in" filter="fade">
                                      <p:cBhvr>
                                        <p:cTn id="60" dur="1000"/>
                                        <p:tgtEl>
                                          <p:spTgt spid="13"/>
                                        </p:tgtEl>
                                      </p:cBhvr>
                                    </p:animEffect>
                                  </p:childTnLst>
                                </p:cTn>
                              </p:par>
                            </p:childTnLst>
                          </p:cTn>
                        </p:par>
                        <p:par>
                          <p:cTn id="61" fill="hold">
                            <p:stCondLst>
                              <p:cond delay="1000"/>
                            </p:stCondLst>
                            <p:childTnLst>
                              <p:par>
                                <p:cTn id="62" presetID="43"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100"/>
                                        <p:tgtEl>
                                          <p:spTgt spid="2"/>
                                        </p:tgtEl>
                                      </p:cBhvr>
                                    </p:animEffect>
                                    <p:anim calcmode="lin" valueType="num">
                                      <p:cBhvr>
                                        <p:cTn id="65" dur="400" fill="hold"/>
                                        <p:tgtEl>
                                          <p:spTgt spid="2"/>
                                        </p:tgtEl>
                                        <p:attrNameLst>
                                          <p:attrName>ppt_x</p:attrName>
                                        </p:attrNameLst>
                                      </p:cBhvr>
                                      <p:tavLst>
                                        <p:tav tm="0">
                                          <p:val>
                                            <p:strVal val="#ppt_x"/>
                                          </p:val>
                                        </p:tav>
                                        <p:tav tm="100000">
                                          <p:val>
                                            <p:strVal val="#ppt_x"/>
                                          </p:val>
                                        </p:tav>
                                      </p:tavLst>
                                    </p:anim>
                                    <p:anim calcmode="lin" valueType="num">
                                      <p:cBhvr>
                                        <p:cTn id="66" dur="400" fill="hold"/>
                                        <p:tgtEl>
                                          <p:spTgt spid="2"/>
                                        </p:tgtEl>
                                        <p:attrNameLst>
                                          <p:attrName>ppt_y</p:attrName>
                                        </p:attrNameLst>
                                      </p:cBhvr>
                                      <p:tavLst>
                                        <p:tav tm="0">
                                          <p:val>
                                            <p:strVal val="#ppt_y+0.31"/>
                                          </p:val>
                                        </p:tav>
                                        <p:tav tm="100000">
                                          <p:val>
                                            <p:strVal val="#ppt_y+0.31"/>
                                          </p:val>
                                        </p:tav>
                                      </p:tavLst>
                                    </p:anim>
                                    <p:anim calcmode="lin" valueType="num">
                                      <p:cBhvr>
                                        <p:cTn id="67"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8"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3" grpId="0"/>
      <p:bldP spid="10" grpId="0"/>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p:cNvGrpSpPr>
            <a:grpSpLocks/>
          </p:cNvGrpSpPr>
          <p:nvPr/>
        </p:nvGrpSpPr>
        <p:grpSpPr bwMode="auto">
          <a:xfrm>
            <a:off x="1628969" y="254478"/>
            <a:ext cx="8607435" cy="576262"/>
            <a:chOff x="158" y="300"/>
            <a:chExt cx="5738" cy="363"/>
          </a:xfrm>
        </p:grpSpPr>
        <p:sp>
          <p:nvSpPr>
            <p:cNvPr id="5" name="Rectangle 4"/>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Rectangle 6"/>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contexte d’études</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Text Box 15"/>
          <p:cNvSpPr txBox="1">
            <a:spLocks noChangeArrowheads="1"/>
          </p:cNvSpPr>
          <p:nvPr/>
        </p:nvSpPr>
        <p:spPr bwMode="auto">
          <a:xfrm>
            <a:off x="7765143" y="1105170"/>
            <a:ext cx="4035791"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Scénario de motivation</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pic>
        <p:nvPicPr>
          <p:cNvPr id="10" name="Picture 4" descr="C:\Users\Taieb\Desktop\zaineb\couffin.jpg"/>
          <p:cNvPicPr>
            <a:picLocks noChangeAspect="1" noChangeArrowheads="1"/>
          </p:cNvPicPr>
          <p:nvPr/>
        </p:nvPicPr>
        <p:blipFill>
          <a:blip r:embed="rId3" cstate="print"/>
          <a:srcRect l="10718" t="16400" r="11160" b="16401"/>
          <a:stretch>
            <a:fillRect/>
          </a:stretch>
        </p:blipFill>
        <p:spPr bwMode="auto">
          <a:xfrm>
            <a:off x="946397" y="3491750"/>
            <a:ext cx="529259" cy="504056"/>
          </a:xfrm>
          <a:prstGeom prst="rect">
            <a:avLst/>
          </a:prstGeom>
          <a:noFill/>
        </p:spPr>
      </p:pic>
      <p:pic>
        <p:nvPicPr>
          <p:cNvPr id="49" name="Image 48" descr="1.png"/>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9231"/>
                    </a14:imgEffect>
                  </a14:imgLayer>
                </a14:imgProps>
              </a:ext>
            </a:extLst>
          </a:blip>
          <a:stretch>
            <a:fillRect/>
          </a:stretch>
        </p:blipFill>
        <p:spPr>
          <a:xfrm>
            <a:off x="538281" y="2365082"/>
            <a:ext cx="792088" cy="1684711"/>
          </a:xfrm>
          <a:prstGeom prst="rect">
            <a:avLst/>
          </a:prstGeom>
        </p:spPr>
      </p:pic>
      <p:cxnSp>
        <p:nvCxnSpPr>
          <p:cNvPr id="55" name="Connecteur droit 54"/>
          <p:cNvCxnSpPr/>
          <p:nvPr/>
        </p:nvCxnSpPr>
        <p:spPr>
          <a:xfrm flipH="1">
            <a:off x="1043610" y="3489891"/>
            <a:ext cx="394243" cy="533581"/>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56" name="Connecteur droit 55"/>
          <p:cNvCxnSpPr/>
          <p:nvPr/>
        </p:nvCxnSpPr>
        <p:spPr>
          <a:xfrm>
            <a:off x="1043608" y="3502197"/>
            <a:ext cx="375759" cy="523893"/>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pic>
        <p:nvPicPr>
          <p:cNvPr id="57" name="Imag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9620" y="2634018"/>
            <a:ext cx="763659" cy="1374112"/>
          </a:xfrm>
          <a:prstGeom prst="rect">
            <a:avLst/>
          </a:prstGeom>
        </p:spPr>
      </p:pic>
      <p:pic>
        <p:nvPicPr>
          <p:cNvPr id="6146" name="Picture 2" descr="http://icdn.pro/images/fr/p/a/panier-acheter-ecommerce-shopping-icone-3708-6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5343" y="4491889"/>
            <a:ext cx="725905" cy="7259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dns2.freepik.com/photos-libre/zone-de-recherche-bien-range_37-1141.jpg"/>
          <p:cNvPicPr>
            <a:picLocks noChangeAspect="1" noChangeArrowheads="1"/>
          </p:cNvPicPr>
          <p:nvPr/>
        </p:nvPicPr>
        <p:blipFill>
          <a:blip r:embed="rId8" cstate="print"/>
          <a:stretch>
            <a:fillRect/>
          </a:stretch>
        </p:blipFill>
        <p:spPr bwMode="auto">
          <a:xfrm>
            <a:off x="2975214" y="2638184"/>
            <a:ext cx="777922" cy="1382972"/>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Connecteur droit avec flèche 66"/>
          <p:cNvCxnSpPr/>
          <p:nvPr/>
        </p:nvCxnSpPr>
        <p:spPr>
          <a:xfrm>
            <a:off x="3310586" y="4068066"/>
            <a:ext cx="5823" cy="435694"/>
          </a:xfrm>
          <a:prstGeom prst="straightConnector1">
            <a:avLst/>
          </a:prstGeom>
          <a:ln w="38100">
            <a:solidFill>
              <a:srgbClr val="FF9933"/>
            </a:solidFill>
            <a:tailEnd type="triangle"/>
          </a:ln>
        </p:spPr>
        <p:style>
          <a:lnRef idx="1">
            <a:schemeClr val="dk1"/>
          </a:lnRef>
          <a:fillRef idx="0">
            <a:schemeClr val="dk1"/>
          </a:fillRef>
          <a:effectRef idx="0">
            <a:schemeClr val="dk1"/>
          </a:effectRef>
          <a:fontRef idx="minor">
            <a:schemeClr val="tx1"/>
          </a:fontRef>
        </p:style>
      </p:cxnSp>
      <p:grpSp>
        <p:nvGrpSpPr>
          <p:cNvPr id="66" name="Groupe 65"/>
          <p:cNvGrpSpPr/>
          <p:nvPr/>
        </p:nvGrpSpPr>
        <p:grpSpPr>
          <a:xfrm>
            <a:off x="398423" y="4230807"/>
            <a:ext cx="1580507" cy="1990998"/>
            <a:chOff x="899591" y="2268028"/>
            <a:chExt cx="1460778" cy="1685005"/>
          </a:xfrm>
        </p:grpSpPr>
        <p:sp>
          <p:nvSpPr>
            <p:cNvPr id="68" name="Rectangle à coins arrondis 67"/>
            <p:cNvSpPr/>
            <p:nvPr/>
          </p:nvSpPr>
          <p:spPr>
            <a:xfrm>
              <a:off x="899591" y="2268028"/>
              <a:ext cx="1385094" cy="1674788"/>
            </a:xfrm>
            <a:prstGeom prst="round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0" name="ZoneTexte 69"/>
            <p:cNvSpPr txBox="1"/>
            <p:nvPr/>
          </p:nvSpPr>
          <p:spPr>
            <a:xfrm>
              <a:off x="971600" y="2348880"/>
              <a:ext cx="1080120" cy="442807"/>
            </a:xfrm>
            <a:prstGeom prst="rect">
              <a:avLst/>
            </a:prstGeom>
            <a:noFill/>
          </p:spPr>
          <p:txBody>
            <a:bodyPr wrap="square" rtlCol="0">
              <a:spAutoFit/>
            </a:bodyPr>
            <a:lstStyle/>
            <a:p>
              <a:pPr algn="ctr"/>
              <a:r>
                <a:rPr lang="fr-FR" sz="1400" b="1" dirty="0" smtClean="0">
                  <a:latin typeface="Times New Roman" pitchFamily="18" charset="0"/>
                  <a:cs typeface="Times New Roman" pitchFamily="18" charset="0"/>
                </a:rPr>
                <a:t>Liste d’achats</a:t>
              </a:r>
              <a:endParaRPr lang="fr-FR" sz="1400" b="1" dirty="0">
                <a:latin typeface="Times New Roman" pitchFamily="18" charset="0"/>
                <a:cs typeface="Times New Roman" pitchFamily="18" charset="0"/>
              </a:endParaRPr>
            </a:p>
          </p:txBody>
        </p:sp>
        <p:pic>
          <p:nvPicPr>
            <p:cNvPr id="71" name="Picture 8" descr="C:\Users\Taieb\Desktop\zaineb\cake.PNG"/>
            <p:cNvPicPr>
              <a:picLocks noChangeAspect="1" noChangeArrowheads="1"/>
            </p:cNvPicPr>
            <p:nvPr/>
          </p:nvPicPr>
          <p:blipFill>
            <a:blip r:embed="rId9" cstate="print"/>
            <a:srcRect/>
            <a:stretch>
              <a:fillRect/>
            </a:stretch>
          </p:blipFill>
          <p:spPr bwMode="auto">
            <a:xfrm>
              <a:off x="971600" y="2798618"/>
              <a:ext cx="432048" cy="288032"/>
            </a:xfrm>
            <a:prstGeom prst="rect">
              <a:avLst/>
            </a:prstGeom>
            <a:noFill/>
          </p:spPr>
        </p:pic>
        <p:pic>
          <p:nvPicPr>
            <p:cNvPr id="72" name="Picture 9" descr="C:\Users\Taieb\Desktop\zaineb\chapeau.PNG"/>
            <p:cNvPicPr>
              <a:picLocks noChangeAspect="1" noChangeArrowheads="1"/>
            </p:cNvPicPr>
            <p:nvPr/>
          </p:nvPicPr>
          <p:blipFill>
            <a:blip r:embed="rId10" cstate="print">
              <a:clrChange>
                <a:clrFrom>
                  <a:srgbClr val="BFC1BE"/>
                </a:clrFrom>
                <a:clrTo>
                  <a:srgbClr val="BFC1BE">
                    <a:alpha val="0"/>
                  </a:srgbClr>
                </a:clrTo>
              </a:clrChange>
            </a:blip>
            <a:srcRect/>
            <a:stretch>
              <a:fillRect/>
            </a:stretch>
          </p:blipFill>
          <p:spPr bwMode="auto">
            <a:xfrm>
              <a:off x="1043608" y="3086650"/>
              <a:ext cx="288032" cy="316835"/>
            </a:xfrm>
            <a:prstGeom prst="rect">
              <a:avLst/>
            </a:prstGeom>
            <a:noFill/>
          </p:spPr>
        </p:pic>
        <p:pic>
          <p:nvPicPr>
            <p:cNvPr id="73" name="Picture 1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971600" y="3420885"/>
              <a:ext cx="360040" cy="432048"/>
            </a:xfrm>
            <a:prstGeom prst="rect">
              <a:avLst/>
            </a:prstGeom>
            <a:noFill/>
            <a:ln w="9525">
              <a:noFill/>
              <a:miter lim="800000"/>
              <a:headEnd/>
              <a:tailEnd/>
            </a:ln>
          </p:spPr>
        </p:pic>
        <p:sp>
          <p:nvSpPr>
            <p:cNvPr id="74" name="ZoneTexte 73"/>
            <p:cNvSpPr txBox="1"/>
            <p:nvPr/>
          </p:nvSpPr>
          <p:spPr>
            <a:xfrm>
              <a:off x="1403648" y="2844819"/>
              <a:ext cx="720080" cy="210595"/>
            </a:xfrm>
            <a:prstGeom prst="rect">
              <a:avLst/>
            </a:prstGeom>
            <a:noFill/>
          </p:spPr>
          <p:txBody>
            <a:bodyPr wrap="square" rtlCol="0">
              <a:spAutoFit/>
            </a:bodyPr>
            <a:lstStyle/>
            <a:p>
              <a:r>
                <a:rPr lang="fr-FR" sz="1400" dirty="0" smtClean="0">
                  <a:latin typeface="Times New Roman" pitchFamily="18" charset="0"/>
                  <a:cs typeface="Times New Roman" pitchFamily="18" charset="0"/>
                </a:rPr>
                <a:t>Cake</a:t>
              </a:r>
              <a:endParaRPr lang="fr-FR" sz="1400" dirty="0">
                <a:latin typeface="Times New Roman" pitchFamily="18" charset="0"/>
                <a:cs typeface="Times New Roman" pitchFamily="18" charset="0"/>
              </a:endParaRPr>
            </a:p>
          </p:txBody>
        </p:sp>
        <p:sp>
          <p:nvSpPr>
            <p:cNvPr id="75" name="ZoneTexte 74"/>
            <p:cNvSpPr txBox="1"/>
            <p:nvPr/>
          </p:nvSpPr>
          <p:spPr>
            <a:xfrm>
              <a:off x="1408176" y="3154230"/>
              <a:ext cx="914351" cy="260475"/>
            </a:xfrm>
            <a:prstGeom prst="rect">
              <a:avLst/>
            </a:prstGeom>
            <a:noFill/>
          </p:spPr>
          <p:txBody>
            <a:bodyPr wrap="square" rtlCol="0">
              <a:spAutoFit/>
            </a:bodyPr>
            <a:lstStyle/>
            <a:p>
              <a:r>
                <a:rPr lang="fr-FR" sz="1400" dirty="0" smtClean="0">
                  <a:latin typeface="Times New Roman" pitchFamily="18" charset="0"/>
                  <a:cs typeface="Times New Roman" pitchFamily="18" charset="0"/>
                </a:rPr>
                <a:t>Chapeau</a:t>
              </a:r>
              <a:endParaRPr lang="fr-FR" sz="1400" dirty="0">
                <a:latin typeface="Times New Roman" pitchFamily="18" charset="0"/>
                <a:cs typeface="Times New Roman" pitchFamily="18" charset="0"/>
              </a:endParaRPr>
            </a:p>
          </p:txBody>
        </p:sp>
        <p:sp>
          <p:nvSpPr>
            <p:cNvPr id="77" name="ZoneTexte 76"/>
            <p:cNvSpPr txBox="1"/>
            <p:nvPr/>
          </p:nvSpPr>
          <p:spPr>
            <a:xfrm>
              <a:off x="1413825" y="3458240"/>
              <a:ext cx="720080" cy="210595"/>
            </a:xfrm>
            <a:prstGeom prst="rect">
              <a:avLst/>
            </a:prstGeom>
            <a:noFill/>
          </p:spPr>
          <p:txBody>
            <a:bodyPr wrap="square" rtlCol="0">
              <a:spAutoFit/>
            </a:bodyPr>
            <a:lstStyle/>
            <a:p>
              <a:r>
                <a:rPr lang="fr-FR" sz="1400" dirty="0" smtClean="0">
                  <a:latin typeface="Times New Roman" pitchFamily="18" charset="0"/>
                  <a:cs typeface="Times New Roman" pitchFamily="18" charset="0"/>
                </a:rPr>
                <a:t>Séchoir</a:t>
              </a:r>
              <a:endParaRPr lang="fr-FR" sz="1400" dirty="0">
                <a:latin typeface="Times New Roman" pitchFamily="18" charset="0"/>
                <a:cs typeface="Times New Roman" pitchFamily="18" charset="0"/>
              </a:endParaRPr>
            </a:p>
          </p:txBody>
        </p:sp>
        <p:pic>
          <p:nvPicPr>
            <p:cNvPr id="78" name="Picture 13" descr="C:\Users\Taieb\Desktop\zaineb\stylo.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rot="20526193">
              <a:off x="1792864" y="3229062"/>
              <a:ext cx="567505" cy="723971"/>
            </a:xfrm>
            <a:prstGeom prst="rect">
              <a:avLst/>
            </a:prstGeom>
            <a:noFill/>
          </p:spPr>
        </p:pic>
      </p:grpSp>
      <p:cxnSp>
        <p:nvCxnSpPr>
          <p:cNvPr id="79" name="Connecteur droit 78"/>
          <p:cNvCxnSpPr/>
          <p:nvPr/>
        </p:nvCxnSpPr>
        <p:spPr>
          <a:xfrm>
            <a:off x="335577" y="4172674"/>
            <a:ext cx="1643348" cy="2146239"/>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82" name="Connecteur droit 81"/>
          <p:cNvCxnSpPr/>
          <p:nvPr/>
        </p:nvCxnSpPr>
        <p:spPr>
          <a:xfrm flipH="1">
            <a:off x="272955" y="4119887"/>
            <a:ext cx="1689922" cy="2294561"/>
          </a:xfrm>
          <a:prstGeom prst="line">
            <a:avLst/>
          </a:prstGeom>
          <a:ln w="28575">
            <a:solidFill>
              <a:srgbClr val="C00000"/>
            </a:solidFill>
          </a:ln>
        </p:spPr>
        <p:style>
          <a:lnRef idx="1">
            <a:schemeClr val="accent2"/>
          </a:lnRef>
          <a:fillRef idx="0">
            <a:schemeClr val="accent2"/>
          </a:fillRef>
          <a:effectRef idx="0">
            <a:schemeClr val="accent2"/>
          </a:effectRef>
          <a:fontRef idx="minor">
            <a:schemeClr val="tx1"/>
          </a:fontRef>
        </p:style>
      </p:cxnSp>
      <p:cxnSp>
        <p:nvCxnSpPr>
          <p:cNvPr id="108" name="Connecteur droit avec flèche 107"/>
          <p:cNvCxnSpPr/>
          <p:nvPr/>
        </p:nvCxnSpPr>
        <p:spPr>
          <a:xfrm flipV="1">
            <a:off x="2499813" y="2879677"/>
            <a:ext cx="461753" cy="2279"/>
          </a:xfrm>
          <a:prstGeom prst="straightConnector1">
            <a:avLst/>
          </a:prstGeom>
          <a:ln w="38100">
            <a:solidFill>
              <a:srgbClr val="FF9933"/>
            </a:solidFill>
            <a:tailEnd type="triangle"/>
          </a:ln>
        </p:spPr>
        <p:style>
          <a:lnRef idx="1">
            <a:schemeClr val="dk1"/>
          </a:lnRef>
          <a:fillRef idx="0">
            <a:schemeClr val="dk1"/>
          </a:fillRef>
          <a:effectRef idx="0">
            <a:schemeClr val="dk1"/>
          </a:effectRef>
          <a:fontRef idx="minor">
            <a:schemeClr val="tx1"/>
          </a:fontRef>
        </p:style>
      </p:cxnSp>
      <p:pic>
        <p:nvPicPr>
          <p:cNvPr id="114" name="Image 113" descr="967784_10203202027588706_793914372_n.jpg"/>
          <p:cNvPicPr>
            <a:picLocks noChangeAspect="1"/>
          </p:cNvPicPr>
          <p:nvPr/>
        </p:nvPicPr>
        <p:blipFill>
          <a:blip r:embed="rId13" cstate="print"/>
          <a:stretch>
            <a:fillRect/>
          </a:stretch>
        </p:blipFill>
        <p:spPr>
          <a:xfrm>
            <a:off x="4241554" y="4201746"/>
            <a:ext cx="835413" cy="950282"/>
          </a:xfrm>
          <a:prstGeom prst="rect">
            <a:avLst/>
          </a:prstGeom>
        </p:spPr>
      </p:pic>
      <p:cxnSp>
        <p:nvCxnSpPr>
          <p:cNvPr id="115" name="Connecteur droit avec flèche 114"/>
          <p:cNvCxnSpPr/>
          <p:nvPr/>
        </p:nvCxnSpPr>
        <p:spPr>
          <a:xfrm flipV="1">
            <a:off x="5138380" y="4667534"/>
            <a:ext cx="2709083" cy="20478"/>
          </a:xfrm>
          <a:prstGeom prst="straightConnector1">
            <a:avLst/>
          </a:prstGeom>
          <a:ln w="38100">
            <a:solidFill>
              <a:srgbClr val="FF9933"/>
            </a:solidFill>
            <a:tailEnd type="triangle"/>
          </a:ln>
        </p:spPr>
        <p:style>
          <a:lnRef idx="1">
            <a:schemeClr val="dk1"/>
          </a:lnRef>
          <a:fillRef idx="0">
            <a:schemeClr val="dk1"/>
          </a:fillRef>
          <a:effectRef idx="0">
            <a:schemeClr val="dk1"/>
          </a:effectRef>
          <a:fontRef idx="minor">
            <a:schemeClr val="tx1"/>
          </a:fontRef>
        </p:style>
      </p:cxnSp>
      <p:pic>
        <p:nvPicPr>
          <p:cNvPr id="118" name="Image 117" descr="mg.jpg"/>
          <p:cNvPicPr>
            <a:picLocks noChangeAspect="1"/>
          </p:cNvPicPr>
          <p:nvPr/>
        </p:nvPicPr>
        <p:blipFill>
          <a:blip r:embed="rId14" cstate="print">
            <a:clrChange>
              <a:clrFrom>
                <a:srgbClr val="FFFFFF"/>
              </a:clrFrom>
              <a:clrTo>
                <a:srgbClr val="FFFFFF">
                  <a:alpha val="0"/>
                </a:srgbClr>
              </a:clrTo>
            </a:clrChange>
          </a:blip>
          <a:srcRect l="10000" r="10000"/>
          <a:stretch>
            <a:fillRect/>
          </a:stretch>
        </p:blipFill>
        <p:spPr>
          <a:xfrm>
            <a:off x="5116158" y="1603475"/>
            <a:ext cx="1230220" cy="1052382"/>
          </a:xfrm>
          <a:prstGeom prst="rect">
            <a:avLst/>
          </a:prstGeom>
        </p:spPr>
      </p:pic>
      <p:pic>
        <p:nvPicPr>
          <p:cNvPr id="119" name="Image 118" descr="Monoprix.v1459.jpg"/>
          <p:cNvPicPr>
            <a:picLocks noChangeAspect="1"/>
          </p:cNvPicPr>
          <p:nvPr/>
        </p:nvPicPr>
        <p:blipFill>
          <a:blip r:embed="rId15" cstate="print">
            <a:clrChange>
              <a:clrFrom>
                <a:srgbClr val="FFFFFF"/>
              </a:clrFrom>
              <a:clrTo>
                <a:srgbClr val="FFFFFF">
                  <a:alpha val="0"/>
                </a:srgbClr>
              </a:clrTo>
            </a:clrChange>
          </a:blip>
          <a:srcRect l="9091" t="2905" r="9091" b="6068"/>
          <a:stretch>
            <a:fillRect/>
          </a:stretch>
        </p:blipFill>
        <p:spPr>
          <a:xfrm>
            <a:off x="8202299" y="3534636"/>
            <a:ext cx="1123325" cy="936104"/>
          </a:xfrm>
          <a:prstGeom prst="rect">
            <a:avLst/>
          </a:prstGeom>
        </p:spPr>
      </p:pic>
      <p:pic>
        <p:nvPicPr>
          <p:cNvPr id="120" name="Image 119" descr="mg.jpg"/>
          <p:cNvPicPr>
            <a:picLocks noChangeAspect="1"/>
          </p:cNvPicPr>
          <p:nvPr/>
        </p:nvPicPr>
        <p:blipFill>
          <a:blip r:embed="rId14" cstate="print">
            <a:clrChange>
              <a:clrFrom>
                <a:srgbClr val="FFFFFF"/>
              </a:clrFrom>
              <a:clrTo>
                <a:srgbClr val="FFFFFF">
                  <a:alpha val="0"/>
                </a:srgbClr>
              </a:clrTo>
            </a:clrChange>
          </a:blip>
          <a:srcRect l="10000" r="10000"/>
          <a:stretch>
            <a:fillRect/>
          </a:stretch>
        </p:blipFill>
        <p:spPr>
          <a:xfrm>
            <a:off x="5103681" y="4964616"/>
            <a:ext cx="1152128" cy="1008112"/>
          </a:xfrm>
          <a:prstGeom prst="rect">
            <a:avLst/>
          </a:prstGeom>
        </p:spPr>
      </p:pic>
      <p:pic>
        <p:nvPicPr>
          <p:cNvPr id="121" name="Picture 8" descr="C:\Users\Taieb\Desktop\zaineb\cake.PNG"/>
          <p:cNvPicPr>
            <a:picLocks noChangeAspect="1" noChangeArrowheads="1"/>
          </p:cNvPicPr>
          <p:nvPr/>
        </p:nvPicPr>
        <p:blipFill>
          <a:blip r:embed="rId9" cstate="print"/>
          <a:srcRect/>
          <a:stretch>
            <a:fillRect/>
          </a:stretch>
        </p:blipFill>
        <p:spPr bwMode="auto">
          <a:xfrm>
            <a:off x="6268286" y="1683975"/>
            <a:ext cx="461332" cy="323810"/>
          </a:xfrm>
          <a:prstGeom prst="rect">
            <a:avLst/>
          </a:prstGeom>
          <a:noFill/>
        </p:spPr>
      </p:pic>
      <p:pic>
        <p:nvPicPr>
          <p:cNvPr id="122" name="Picture 8" descr="C:\Users\Taieb\Desktop\zaineb\cake.PNG"/>
          <p:cNvPicPr>
            <a:picLocks noChangeAspect="1" noChangeArrowheads="1"/>
          </p:cNvPicPr>
          <p:nvPr/>
        </p:nvPicPr>
        <p:blipFill>
          <a:blip r:embed="rId9" cstate="print"/>
          <a:srcRect/>
          <a:stretch>
            <a:fillRect/>
          </a:stretch>
        </p:blipFill>
        <p:spPr bwMode="auto">
          <a:xfrm>
            <a:off x="6183801" y="5036624"/>
            <a:ext cx="432048" cy="288032"/>
          </a:xfrm>
          <a:prstGeom prst="rect">
            <a:avLst/>
          </a:prstGeom>
          <a:noFill/>
        </p:spPr>
      </p:pic>
      <p:pic>
        <p:nvPicPr>
          <p:cNvPr id="123" name="Picture 8" descr="C:\Users\Taieb\Desktop\zaineb\cake.PNG"/>
          <p:cNvPicPr>
            <a:picLocks noChangeAspect="1" noChangeArrowheads="1"/>
          </p:cNvPicPr>
          <p:nvPr/>
        </p:nvPicPr>
        <p:blipFill>
          <a:blip r:embed="rId9" cstate="print"/>
          <a:srcRect/>
          <a:stretch>
            <a:fillRect/>
          </a:stretch>
        </p:blipFill>
        <p:spPr bwMode="auto">
          <a:xfrm>
            <a:off x="9282419" y="3534636"/>
            <a:ext cx="432048" cy="288032"/>
          </a:xfrm>
          <a:prstGeom prst="rect">
            <a:avLst/>
          </a:prstGeom>
          <a:noFill/>
        </p:spPr>
      </p:pic>
      <p:pic>
        <p:nvPicPr>
          <p:cNvPr id="124" name="Picture 9" descr="C:\Users\Taieb\Desktop\zaineb\chapeau.PNG"/>
          <p:cNvPicPr>
            <a:picLocks noChangeAspect="1" noChangeArrowheads="1"/>
          </p:cNvPicPr>
          <p:nvPr/>
        </p:nvPicPr>
        <p:blipFill>
          <a:blip r:embed="rId10" cstate="print">
            <a:clrChange>
              <a:clrFrom>
                <a:srgbClr val="DC3A32"/>
              </a:clrFrom>
              <a:clrTo>
                <a:srgbClr val="DC3A32">
                  <a:alpha val="0"/>
                </a:srgbClr>
              </a:clrTo>
            </a:clrChange>
          </a:blip>
          <a:srcRect/>
          <a:stretch>
            <a:fillRect/>
          </a:stretch>
        </p:blipFill>
        <p:spPr bwMode="auto">
          <a:xfrm>
            <a:off x="6255809" y="5299689"/>
            <a:ext cx="288032" cy="316835"/>
          </a:xfrm>
          <a:prstGeom prst="rect">
            <a:avLst/>
          </a:prstGeom>
          <a:noFill/>
        </p:spPr>
      </p:pic>
      <p:pic>
        <p:nvPicPr>
          <p:cNvPr id="125" name="Picture 9" descr="C:\Users\Taieb\Desktop\zaineb\chapeau.PNG"/>
          <p:cNvPicPr>
            <a:picLocks noChangeAspect="1" noChangeArrowheads="1"/>
          </p:cNvPicPr>
          <p:nvPr/>
        </p:nvPicPr>
        <p:blipFill>
          <a:blip r:embed="rId10" cstate="print">
            <a:clrChange>
              <a:clrFrom>
                <a:srgbClr val="C41A20"/>
              </a:clrFrom>
              <a:clrTo>
                <a:srgbClr val="C41A20">
                  <a:alpha val="0"/>
                </a:srgbClr>
              </a:clrTo>
            </a:clrChange>
          </a:blip>
          <a:srcRect/>
          <a:stretch>
            <a:fillRect/>
          </a:stretch>
        </p:blipFill>
        <p:spPr bwMode="auto">
          <a:xfrm>
            <a:off x="6340293" y="1968429"/>
            <a:ext cx="307555" cy="356191"/>
          </a:xfrm>
          <a:prstGeom prst="rect">
            <a:avLst/>
          </a:prstGeom>
          <a:noFill/>
        </p:spPr>
      </p:pic>
      <p:pic>
        <p:nvPicPr>
          <p:cNvPr id="126" name="Picture 1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237807" y="5614028"/>
            <a:ext cx="360040" cy="432048"/>
          </a:xfrm>
          <a:prstGeom prst="rect">
            <a:avLst/>
          </a:prstGeom>
          <a:noFill/>
          <a:ln w="9525">
            <a:noFill/>
            <a:miter lim="800000"/>
            <a:headEnd/>
            <a:tailEnd/>
          </a:ln>
        </p:spPr>
      </p:pic>
      <p:pic>
        <p:nvPicPr>
          <p:cNvPr id="127" name="Picture 1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9282419" y="4079636"/>
            <a:ext cx="360040" cy="432048"/>
          </a:xfrm>
          <a:prstGeom prst="rect">
            <a:avLst/>
          </a:prstGeom>
          <a:noFill/>
          <a:ln w="9525">
            <a:noFill/>
            <a:miter lim="800000"/>
            <a:headEnd/>
            <a:tailEnd/>
          </a:ln>
        </p:spPr>
      </p:pic>
      <p:sp>
        <p:nvSpPr>
          <p:cNvPr id="128" name="ZoneTexte 127"/>
          <p:cNvSpPr txBox="1"/>
          <p:nvPr/>
        </p:nvSpPr>
        <p:spPr>
          <a:xfrm>
            <a:off x="6747870" y="2008370"/>
            <a:ext cx="768887"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29,000</a:t>
            </a:r>
            <a:endParaRPr lang="fr-FR" sz="1400" dirty="0">
              <a:latin typeface="Times New Roman" pitchFamily="18" charset="0"/>
              <a:cs typeface="Times New Roman" pitchFamily="18" charset="0"/>
            </a:endParaRPr>
          </a:p>
        </p:txBody>
      </p:sp>
      <p:sp>
        <p:nvSpPr>
          <p:cNvPr id="129" name="ZoneTexte 128"/>
          <p:cNvSpPr txBox="1"/>
          <p:nvPr/>
        </p:nvSpPr>
        <p:spPr>
          <a:xfrm>
            <a:off x="6844349" y="1732526"/>
            <a:ext cx="768887"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2,500</a:t>
            </a:r>
            <a:endParaRPr lang="fr-FR" sz="1400" dirty="0">
              <a:latin typeface="Times New Roman" pitchFamily="18" charset="0"/>
              <a:cs typeface="Times New Roman" pitchFamily="18" charset="0"/>
            </a:endParaRPr>
          </a:p>
        </p:txBody>
      </p:sp>
      <p:sp>
        <p:nvSpPr>
          <p:cNvPr id="130" name="ZoneTexte 129"/>
          <p:cNvSpPr txBox="1"/>
          <p:nvPr/>
        </p:nvSpPr>
        <p:spPr>
          <a:xfrm>
            <a:off x="9646227" y="4065988"/>
            <a:ext cx="108012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140.000</a:t>
            </a:r>
            <a:endParaRPr lang="fr-FR" sz="1400" dirty="0">
              <a:latin typeface="Times New Roman" pitchFamily="18" charset="0"/>
              <a:cs typeface="Times New Roman" pitchFamily="18" charset="0"/>
            </a:endParaRPr>
          </a:p>
        </p:txBody>
      </p:sp>
      <p:sp>
        <p:nvSpPr>
          <p:cNvPr id="131" name="ZoneTexte 130"/>
          <p:cNvSpPr txBox="1"/>
          <p:nvPr/>
        </p:nvSpPr>
        <p:spPr>
          <a:xfrm>
            <a:off x="9731883" y="3809020"/>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29,000</a:t>
            </a:r>
            <a:endParaRPr lang="fr-FR" sz="1400" dirty="0">
              <a:latin typeface="Times New Roman" pitchFamily="18" charset="0"/>
              <a:cs typeface="Times New Roman" pitchFamily="18" charset="0"/>
            </a:endParaRPr>
          </a:p>
        </p:txBody>
      </p:sp>
      <p:sp>
        <p:nvSpPr>
          <p:cNvPr id="132" name="ZoneTexte 131"/>
          <p:cNvSpPr txBox="1"/>
          <p:nvPr/>
        </p:nvSpPr>
        <p:spPr>
          <a:xfrm>
            <a:off x="6602201" y="5570305"/>
            <a:ext cx="954106"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160,000</a:t>
            </a:r>
            <a:endParaRPr lang="fr-FR" sz="1400" dirty="0">
              <a:latin typeface="Times New Roman" pitchFamily="18" charset="0"/>
              <a:cs typeface="Times New Roman" pitchFamily="18" charset="0"/>
            </a:endParaRPr>
          </a:p>
        </p:txBody>
      </p:sp>
      <p:sp>
        <p:nvSpPr>
          <p:cNvPr id="133" name="ZoneTexte 132"/>
          <p:cNvSpPr txBox="1"/>
          <p:nvPr/>
        </p:nvSpPr>
        <p:spPr>
          <a:xfrm>
            <a:off x="6687857" y="5299689"/>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29,500</a:t>
            </a:r>
            <a:endParaRPr lang="fr-FR" sz="1400" dirty="0">
              <a:latin typeface="Times New Roman" pitchFamily="18" charset="0"/>
              <a:cs typeface="Times New Roman" pitchFamily="18" charset="0"/>
            </a:endParaRPr>
          </a:p>
        </p:txBody>
      </p:sp>
      <p:sp>
        <p:nvSpPr>
          <p:cNvPr id="134" name="ZoneTexte 133"/>
          <p:cNvSpPr txBox="1"/>
          <p:nvPr/>
        </p:nvSpPr>
        <p:spPr>
          <a:xfrm>
            <a:off x="6800809" y="5036624"/>
            <a:ext cx="720080"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2,440</a:t>
            </a:r>
            <a:endParaRPr lang="fr-FR" sz="1400" dirty="0">
              <a:latin typeface="Times New Roman" pitchFamily="18" charset="0"/>
              <a:cs typeface="Times New Roman" pitchFamily="18" charset="0"/>
            </a:endParaRPr>
          </a:p>
        </p:txBody>
      </p:sp>
      <p:sp>
        <p:nvSpPr>
          <p:cNvPr id="135" name="Rectangle à coins arrondis 134"/>
          <p:cNvSpPr/>
          <p:nvPr/>
        </p:nvSpPr>
        <p:spPr>
          <a:xfrm>
            <a:off x="5044150" y="2523143"/>
            <a:ext cx="1394546" cy="498390"/>
          </a:xfrm>
          <a:prstGeom prst="roundRect">
            <a:avLst/>
          </a:prstGeom>
          <a:solidFill>
            <a:srgbClr val="8EB043"/>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fr-FR" b="1" dirty="0" smtClean="0">
                <a:latin typeface="Times New Roman" pitchFamily="18" charset="0"/>
                <a:cs typeface="Times New Roman" pitchFamily="18" charset="0"/>
              </a:rPr>
              <a:t>Carrefour</a:t>
            </a:r>
            <a:endParaRPr lang="fr-FR" b="1" dirty="0">
              <a:latin typeface="Times New Roman" pitchFamily="18" charset="0"/>
              <a:cs typeface="Times New Roman" pitchFamily="18" charset="0"/>
            </a:endParaRPr>
          </a:p>
        </p:txBody>
      </p:sp>
      <p:sp>
        <p:nvSpPr>
          <p:cNvPr id="136" name="Rectangle à coins arrondis 135"/>
          <p:cNvSpPr/>
          <p:nvPr/>
        </p:nvSpPr>
        <p:spPr>
          <a:xfrm>
            <a:off x="8116213" y="4451892"/>
            <a:ext cx="1306023" cy="443322"/>
          </a:xfrm>
          <a:prstGeom prst="roundRect">
            <a:avLst/>
          </a:prstGeom>
          <a:solidFill>
            <a:srgbClr val="FF962F"/>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smtClean="0">
                <a:latin typeface="Times New Roman" pitchFamily="18" charset="0"/>
                <a:cs typeface="Times New Roman" pitchFamily="18" charset="0"/>
              </a:rPr>
              <a:t>Monoprix</a:t>
            </a:r>
            <a:endParaRPr lang="fr-FR" b="1" dirty="0">
              <a:latin typeface="Times New Roman" pitchFamily="18" charset="0"/>
              <a:cs typeface="Times New Roman" pitchFamily="18" charset="0"/>
            </a:endParaRPr>
          </a:p>
        </p:txBody>
      </p:sp>
      <p:sp>
        <p:nvSpPr>
          <p:cNvPr id="137" name="Rectangle à coins arrondis 136"/>
          <p:cNvSpPr/>
          <p:nvPr/>
        </p:nvSpPr>
        <p:spPr>
          <a:xfrm>
            <a:off x="5057798" y="5877259"/>
            <a:ext cx="1306023" cy="496247"/>
          </a:xfrm>
          <a:prstGeom prst="roundRect">
            <a:avLst/>
          </a:prstGeom>
          <a:solidFill>
            <a:srgbClr val="37ABCA"/>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b="1" dirty="0" smtClean="0">
                <a:latin typeface="Times New Roman" pitchFamily="18" charset="0"/>
                <a:cs typeface="Times New Roman" pitchFamily="18" charset="0"/>
              </a:rPr>
              <a:t>Magasin Général</a:t>
            </a:r>
            <a:endParaRPr lang="fr-FR" b="1" dirty="0">
              <a:latin typeface="Times New Roman" pitchFamily="18" charset="0"/>
              <a:cs typeface="Times New Roman" pitchFamily="18" charset="0"/>
            </a:endParaRPr>
          </a:p>
        </p:txBody>
      </p:sp>
      <p:sp>
        <p:nvSpPr>
          <p:cNvPr id="138" name="ZoneTexte 137"/>
          <p:cNvSpPr txBox="1"/>
          <p:nvPr/>
        </p:nvSpPr>
        <p:spPr>
          <a:xfrm>
            <a:off x="6579967" y="2338207"/>
            <a:ext cx="1179845" cy="307777"/>
          </a:xfrm>
          <a:prstGeom prst="rect">
            <a:avLst/>
          </a:prstGeom>
          <a:noFill/>
        </p:spPr>
        <p:txBody>
          <a:bodyPr wrap="square" rtlCol="0">
            <a:spAutoFit/>
          </a:bodyPr>
          <a:lstStyle/>
          <a:p>
            <a:r>
              <a:rPr lang="fr-FR" sz="1400" b="1" dirty="0" smtClean="0">
                <a:latin typeface="Times New Roman" pitchFamily="18" charset="0"/>
                <a:cs typeface="Times New Roman" pitchFamily="18" charset="0"/>
              </a:rPr>
              <a:t>TT= 31.500</a:t>
            </a:r>
            <a:endParaRPr lang="fr-FR" sz="1400" b="1" dirty="0">
              <a:latin typeface="Times New Roman" pitchFamily="18" charset="0"/>
              <a:cs typeface="Times New Roman" pitchFamily="18" charset="0"/>
            </a:endParaRPr>
          </a:p>
        </p:txBody>
      </p:sp>
      <p:sp>
        <p:nvSpPr>
          <p:cNvPr id="139" name="ZoneTexte 138"/>
          <p:cNvSpPr txBox="1"/>
          <p:nvPr/>
        </p:nvSpPr>
        <p:spPr>
          <a:xfrm>
            <a:off x="6489249" y="5878539"/>
            <a:ext cx="1617540" cy="338554"/>
          </a:xfrm>
          <a:prstGeom prst="rect">
            <a:avLst/>
          </a:prstGeom>
          <a:noFill/>
        </p:spPr>
        <p:txBody>
          <a:bodyPr wrap="square" rtlCol="0">
            <a:spAutoFit/>
          </a:bodyPr>
          <a:lstStyle/>
          <a:p>
            <a:r>
              <a:rPr lang="fr-FR" sz="1600" b="1" dirty="0" smtClean="0">
                <a:latin typeface="Times New Roman" pitchFamily="18" charset="0"/>
                <a:cs typeface="Times New Roman" pitchFamily="18" charset="0"/>
              </a:rPr>
              <a:t>TT= 181.940</a:t>
            </a:r>
            <a:endParaRPr lang="fr-FR" sz="1600" b="1" dirty="0">
              <a:latin typeface="Times New Roman" pitchFamily="18" charset="0"/>
              <a:cs typeface="Times New Roman" pitchFamily="18" charset="0"/>
            </a:endParaRPr>
          </a:p>
        </p:txBody>
      </p:sp>
      <p:sp>
        <p:nvSpPr>
          <p:cNvPr id="140" name="ZoneTexte 139"/>
          <p:cNvSpPr txBox="1"/>
          <p:nvPr/>
        </p:nvSpPr>
        <p:spPr>
          <a:xfrm>
            <a:off x="9543155" y="4412380"/>
            <a:ext cx="1354074" cy="338554"/>
          </a:xfrm>
          <a:prstGeom prst="rect">
            <a:avLst/>
          </a:prstGeom>
          <a:noFill/>
        </p:spPr>
        <p:txBody>
          <a:bodyPr wrap="square" rtlCol="0">
            <a:spAutoFit/>
          </a:bodyPr>
          <a:lstStyle/>
          <a:p>
            <a:r>
              <a:rPr lang="fr-FR" sz="1600" b="1" dirty="0" smtClean="0">
                <a:latin typeface="Times New Roman" pitchFamily="18" charset="0"/>
                <a:cs typeface="Times New Roman" pitchFamily="18" charset="0"/>
              </a:rPr>
              <a:t>TT= 171.300</a:t>
            </a:r>
            <a:endParaRPr lang="fr-FR" sz="1600" b="1" dirty="0">
              <a:latin typeface="Times New Roman" pitchFamily="18" charset="0"/>
              <a:cs typeface="Times New Roman" pitchFamily="18" charset="0"/>
            </a:endParaRPr>
          </a:p>
        </p:txBody>
      </p:sp>
      <p:pic>
        <p:nvPicPr>
          <p:cNvPr id="141" name="Image 140"/>
          <p:cNvPicPr>
            <a:picLocks noChangeAspect="1"/>
          </p:cNvPicPr>
          <p:nvPr/>
        </p:nvPicPr>
        <p:blipFill>
          <a:blip r:embed="rId16" cstate="print">
            <a:extLst>
              <a:ext uri="{BEBA8EAE-BF5A-486C-A8C5-ECC9F3942E4B}">
                <a14:imgProps xmlns:a14="http://schemas.microsoft.com/office/drawing/2010/main">
                  <a14:imgLayer r:embed="rId17">
                    <a14:imgEffect>
                      <a14:backgroundRemoval t="1852" b="89815" l="10000" r="96250"/>
                    </a14:imgEffect>
                  </a14:imgLayer>
                </a14:imgProps>
              </a:ext>
              <a:ext uri="{28A0092B-C50C-407E-A947-70E740481C1C}">
                <a14:useLocalDpi xmlns:a14="http://schemas.microsoft.com/office/drawing/2010/main" val="0"/>
              </a:ext>
            </a:extLst>
          </a:blip>
          <a:stretch>
            <a:fillRect/>
          </a:stretch>
        </p:blipFill>
        <p:spPr>
          <a:xfrm>
            <a:off x="9444495" y="2873893"/>
            <a:ext cx="1863080" cy="1028700"/>
          </a:xfrm>
          <a:prstGeom prst="rect">
            <a:avLst/>
          </a:prstGeom>
        </p:spPr>
      </p:pic>
      <p:sp>
        <p:nvSpPr>
          <p:cNvPr id="143" name="Arrondir un rectangle avec un coin diagonal 142"/>
          <p:cNvSpPr/>
          <p:nvPr/>
        </p:nvSpPr>
        <p:spPr>
          <a:xfrm>
            <a:off x="7797086" y="1832683"/>
            <a:ext cx="2960741" cy="1027983"/>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La proximité mais l’indisponibilité de quelques produits.</a:t>
            </a:r>
            <a:endParaRPr lang="fr-FR" b="1" dirty="0">
              <a:latin typeface="Times New Roman" pitchFamily="18" charset="0"/>
              <a:cs typeface="Times New Roman" pitchFamily="18" charset="0"/>
            </a:endParaRPr>
          </a:p>
        </p:txBody>
      </p:sp>
      <p:sp>
        <p:nvSpPr>
          <p:cNvPr id="144" name="Arrondir un rectangle avec un coin diagonal 143"/>
          <p:cNvSpPr/>
          <p:nvPr/>
        </p:nvSpPr>
        <p:spPr>
          <a:xfrm>
            <a:off x="7914590" y="5294797"/>
            <a:ext cx="2566905" cy="710216"/>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La proximité avec des prix plus chers.</a:t>
            </a:r>
            <a:endParaRPr lang="fr-FR" b="1" dirty="0">
              <a:latin typeface="Times New Roman" pitchFamily="18" charset="0"/>
              <a:cs typeface="Times New Roman" pitchFamily="18" charset="0"/>
            </a:endParaRPr>
          </a:p>
        </p:txBody>
      </p:sp>
      <p:sp>
        <p:nvSpPr>
          <p:cNvPr id="145" name="Arrondir un rectangle avec un coin diagonal 144"/>
          <p:cNvSpPr/>
          <p:nvPr/>
        </p:nvSpPr>
        <p:spPr>
          <a:xfrm>
            <a:off x="5240742" y="3589364"/>
            <a:ext cx="2448058" cy="985848"/>
          </a:xfrm>
          <a:prstGeom prst="round2DiagRect">
            <a:avLst/>
          </a:prstGeom>
          <a:ln>
            <a:solidFill>
              <a:schemeClr val="accent1">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latin typeface="Times New Roman" pitchFamily="18" charset="0"/>
                <a:cs typeface="Times New Roman" pitchFamily="18" charset="0"/>
              </a:rPr>
              <a:t>Produits moins chers en présence de quelques promotions.</a:t>
            </a:r>
            <a:endParaRPr lang="fr-FR" b="1" dirty="0">
              <a:latin typeface="Times New Roman" pitchFamily="18" charset="0"/>
              <a:cs typeface="Times New Roman" pitchFamily="18" charset="0"/>
            </a:endParaRPr>
          </a:p>
        </p:txBody>
      </p:sp>
      <p:cxnSp>
        <p:nvCxnSpPr>
          <p:cNvPr id="147" name="Connecteur droit avec flèche 146"/>
          <p:cNvCxnSpPr/>
          <p:nvPr/>
        </p:nvCxnSpPr>
        <p:spPr>
          <a:xfrm flipV="1">
            <a:off x="3716739" y="4874524"/>
            <a:ext cx="461753" cy="2279"/>
          </a:xfrm>
          <a:prstGeom prst="straightConnector1">
            <a:avLst/>
          </a:prstGeom>
          <a:ln w="38100">
            <a:solidFill>
              <a:srgbClr val="FF9933"/>
            </a:solidFill>
            <a:tailEnd type="triangle"/>
          </a:ln>
        </p:spPr>
        <p:style>
          <a:lnRef idx="1">
            <a:schemeClr val="dk1"/>
          </a:lnRef>
          <a:fillRef idx="0">
            <a:schemeClr val="dk1"/>
          </a:fillRef>
          <a:effectRef idx="0">
            <a:schemeClr val="dk1"/>
          </a:effectRef>
          <a:fontRef idx="minor">
            <a:schemeClr val="tx1"/>
          </a:fontRef>
        </p:style>
      </p:cxnSp>
      <p:pic>
        <p:nvPicPr>
          <p:cNvPr id="60" name="Image 59" descr="femme.png"/>
          <p:cNvPicPr>
            <a:picLocks noChangeAspect="1"/>
          </p:cNvPicPr>
          <p:nvPr/>
        </p:nvPicPr>
        <p:blipFill>
          <a:blip r:embed="rId18" cstate="print">
            <a:clrChange>
              <a:clrFrom>
                <a:srgbClr val="FFFFFF"/>
              </a:clrFrom>
              <a:clrTo>
                <a:srgbClr val="FFFFFF">
                  <a:alpha val="0"/>
                </a:srgbClr>
              </a:clrTo>
            </a:clrChange>
          </a:blip>
          <a:stretch>
            <a:fillRect/>
          </a:stretch>
        </p:blipFill>
        <p:spPr>
          <a:xfrm>
            <a:off x="10986443" y="3289111"/>
            <a:ext cx="1066241" cy="1550388"/>
          </a:xfrm>
          <a:prstGeom prst="rect">
            <a:avLst/>
          </a:prstGeom>
        </p:spPr>
      </p:pic>
      <p:pic>
        <p:nvPicPr>
          <p:cNvPr id="61" name="Picture 9" descr="C:\Users\Taieb\Desktop\zaineb\chapeau.PNG"/>
          <p:cNvPicPr>
            <a:picLocks noChangeAspect="1" noChangeArrowheads="1"/>
          </p:cNvPicPr>
          <p:nvPr/>
        </p:nvPicPr>
        <p:blipFill>
          <a:blip r:embed="rId10" cstate="print">
            <a:clrChange>
              <a:clrFrom>
                <a:srgbClr val="C41A20"/>
              </a:clrFrom>
              <a:clrTo>
                <a:srgbClr val="C41A20">
                  <a:alpha val="0"/>
                </a:srgbClr>
              </a:clrTo>
            </a:clrChange>
          </a:blip>
          <a:srcRect/>
          <a:stretch>
            <a:fillRect/>
          </a:stretch>
        </p:blipFill>
        <p:spPr bwMode="auto">
          <a:xfrm>
            <a:off x="9345076" y="3785856"/>
            <a:ext cx="307555" cy="356191"/>
          </a:xfrm>
          <a:prstGeom prst="rect">
            <a:avLst/>
          </a:prstGeom>
          <a:noFill/>
        </p:spPr>
      </p:pic>
      <p:sp>
        <p:nvSpPr>
          <p:cNvPr id="62" name="ZoneTexte 61"/>
          <p:cNvSpPr txBox="1"/>
          <p:nvPr/>
        </p:nvSpPr>
        <p:spPr>
          <a:xfrm>
            <a:off x="9821838" y="3522658"/>
            <a:ext cx="768887" cy="307777"/>
          </a:xfrm>
          <a:prstGeom prst="rect">
            <a:avLst/>
          </a:prstGeom>
          <a:noFill/>
        </p:spPr>
        <p:txBody>
          <a:bodyPr wrap="square" rtlCol="0">
            <a:spAutoFit/>
          </a:bodyPr>
          <a:lstStyle/>
          <a:p>
            <a:r>
              <a:rPr lang="fr-FR" sz="1400" dirty="0" smtClean="0">
                <a:latin typeface="Times New Roman" pitchFamily="18" charset="0"/>
                <a:cs typeface="Times New Roman" pitchFamily="18" charset="0"/>
              </a:rPr>
              <a:t>2,300</a:t>
            </a:r>
            <a:endParaRPr lang="fr-FR" sz="1400" dirty="0">
              <a:latin typeface="Times New Roman" pitchFamily="18" charset="0"/>
              <a:cs typeface="Times New Roman" pitchFamily="18" charset="0"/>
            </a:endParaRPr>
          </a:p>
        </p:txBody>
      </p:sp>
      <p:cxnSp>
        <p:nvCxnSpPr>
          <p:cNvPr id="63" name="Connecteur droit 62"/>
          <p:cNvCxnSpPr/>
          <p:nvPr/>
        </p:nvCxnSpPr>
        <p:spPr>
          <a:xfrm>
            <a:off x="6546420" y="2330236"/>
            <a:ext cx="999554" cy="0"/>
          </a:xfrm>
          <a:prstGeom prst="line">
            <a:avLst/>
          </a:prstGeom>
          <a:ln w="9525">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9644462" y="4404697"/>
            <a:ext cx="999554"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6573716" y="5865006"/>
            <a:ext cx="999554"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pic>
        <p:nvPicPr>
          <p:cNvPr id="76" name="Image 75" descr="solutions22.png"/>
          <p:cNvPicPr>
            <a:picLocks noChangeAspect="1"/>
          </p:cNvPicPr>
          <p:nvPr/>
        </p:nvPicPr>
        <p:blipFill>
          <a:blip r:embed="rId19" cstate="print"/>
          <a:stretch>
            <a:fillRect/>
          </a:stretch>
        </p:blipFill>
        <p:spPr>
          <a:xfrm>
            <a:off x="0" y="3347"/>
            <a:ext cx="12192000" cy="6854653"/>
          </a:xfrm>
          <a:prstGeom prst="rect">
            <a:avLst/>
          </a:prstGeom>
        </p:spPr>
      </p:pic>
      <p:sp>
        <p:nvSpPr>
          <p:cNvPr id="69" name="Rectangle à coins arrondis 68"/>
          <p:cNvSpPr/>
          <p:nvPr/>
        </p:nvSpPr>
        <p:spPr>
          <a:xfrm>
            <a:off x="1819584" y="1672365"/>
            <a:ext cx="8280000" cy="4356000"/>
          </a:xfrm>
          <a:prstGeom prst="round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anchor="ctr"/>
          <a:lstStyle/>
          <a:p>
            <a:pPr lvl="1" algn="ctr">
              <a:spcAft>
                <a:spcPts val="1000"/>
              </a:spcAft>
            </a:pPr>
            <a:r>
              <a:rPr lang="fr-FR" sz="3200" dirty="0" smtClean="0">
                <a:ln w="22225">
                  <a:solidFill>
                    <a:srgbClr val="00B050"/>
                  </a:solidFill>
                  <a:prstDash val="solid"/>
                </a:ln>
                <a:solidFill>
                  <a:schemeClr val="accent3">
                    <a:lumMod val="50000"/>
                  </a:schemeClr>
                </a:solidFill>
                <a:latin typeface="Times New Roman" pitchFamily="18" charset="0"/>
                <a:ea typeface="Calibri" panose="020F0502020204030204" pitchFamily="34" charset="0"/>
                <a:cs typeface="Times New Roman" pitchFamily="18" charset="0"/>
              </a:rPr>
              <a:t>Les Solutions</a:t>
            </a:r>
          </a:p>
          <a:p>
            <a:pPr marL="285750" indent="-285750">
              <a:lnSpc>
                <a:spcPct val="150000"/>
              </a:lnSpc>
              <a:buClr>
                <a:srgbClr val="00B050"/>
              </a:buClr>
              <a:buFont typeface="Wingdings" panose="05000000000000000000" pitchFamily="2" charset="2"/>
              <a:buChar char="ü"/>
            </a:pPr>
            <a:r>
              <a:rPr lang="fr-FR" sz="2000" dirty="0">
                <a:latin typeface="Times New Roman" pitchFamily="18" charset="0"/>
                <a:cs typeface="Times New Roman" pitchFamily="18" charset="0"/>
              </a:rPr>
              <a:t>L’utilisation d’un comparateur de prix des produits dans les divers supermarchés</a:t>
            </a:r>
          </a:p>
          <a:p>
            <a:pPr marL="285750" indent="-285750">
              <a:lnSpc>
                <a:spcPct val="150000"/>
              </a:lnSpc>
              <a:buClr>
                <a:srgbClr val="00B050"/>
              </a:buClr>
              <a:buFont typeface="Wingdings" panose="05000000000000000000" pitchFamily="2" charset="2"/>
              <a:buChar char="ü"/>
            </a:pPr>
            <a:r>
              <a:rPr lang="fr-FR" sz="2000" dirty="0">
                <a:latin typeface="Times New Roman" pitchFamily="18" charset="0"/>
                <a:cs typeface="Times New Roman" pitchFamily="18" charset="0"/>
              </a:rPr>
              <a:t>La rapidité de l’application en vue de Gagner de temps </a:t>
            </a:r>
          </a:p>
          <a:p>
            <a:pPr marL="285750" indent="-285750">
              <a:lnSpc>
                <a:spcPct val="150000"/>
              </a:lnSpc>
              <a:buClr>
                <a:srgbClr val="00B050"/>
              </a:buClr>
              <a:buFont typeface="Wingdings" panose="05000000000000000000" pitchFamily="2" charset="2"/>
              <a:buChar char="ü"/>
            </a:pPr>
            <a:r>
              <a:rPr lang="fr-FR" sz="2000" dirty="0">
                <a:latin typeface="Times New Roman" pitchFamily="18" charset="0"/>
                <a:cs typeface="Times New Roman" pitchFamily="18" charset="0"/>
              </a:rPr>
              <a:t>L’économie de l’argent et celle de l’effort exercé par l’utilisateur</a:t>
            </a:r>
          </a:p>
          <a:p>
            <a:pPr marL="285750" indent="-285750">
              <a:lnSpc>
                <a:spcPct val="150000"/>
              </a:lnSpc>
              <a:buClr>
                <a:srgbClr val="00B050"/>
              </a:buClr>
              <a:buFont typeface="Wingdings" panose="05000000000000000000" pitchFamily="2" charset="2"/>
              <a:buChar char="ü"/>
            </a:pPr>
            <a:r>
              <a:rPr lang="fr-FR" sz="2000" dirty="0">
                <a:latin typeface="Times New Roman" pitchFamily="18" charset="0"/>
                <a:cs typeface="Times New Roman" pitchFamily="18" charset="0"/>
              </a:rPr>
              <a:t>L’affichage et l’orientation de l’utilisateur vers le magasin le plus proche </a:t>
            </a:r>
          </a:p>
          <a:p>
            <a:pPr marL="285750" indent="-285750">
              <a:lnSpc>
                <a:spcPct val="150000"/>
              </a:lnSpc>
              <a:buClr>
                <a:srgbClr val="00B050"/>
              </a:buClr>
              <a:buFont typeface="Wingdings" panose="05000000000000000000" pitchFamily="2" charset="2"/>
              <a:buChar char="ü"/>
            </a:pPr>
            <a:r>
              <a:rPr lang="fr-FR" sz="2000" dirty="0">
                <a:latin typeface="Times New Roman" pitchFamily="18" charset="0"/>
                <a:cs typeface="Times New Roman" pitchFamily="18" charset="0"/>
              </a:rPr>
              <a:t>La consultation du produit le moins </a:t>
            </a:r>
            <a:r>
              <a:rPr lang="fr-FR" sz="2000" dirty="0" smtClean="0">
                <a:latin typeface="Times New Roman" pitchFamily="18" charset="0"/>
                <a:cs typeface="Times New Roman" pitchFamily="18" charset="0"/>
              </a:rPr>
              <a:t>cher</a:t>
            </a:r>
            <a:r>
              <a:rPr lang="fr-FR" sz="2000" dirty="0">
                <a:latin typeface="Times New Roman" pitchFamily="18" charset="0"/>
                <a:cs typeface="Times New Roman" pitchFamily="18" charset="0"/>
              </a:rPr>
              <a:t>.</a:t>
            </a:r>
          </a:p>
        </p:txBody>
      </p:sp>
      <p:sp>
        <p:nvSpPr>
          <p:cNvPr id="80"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4</a:t>
            </a:r>
            <a:endParaRPr lang="fr-FR" sz="2400" dirty="0">
              <a:solidFill>
                <a:srgbClr val="0000FF"/>
              </a:solidFill>
              <a:latin typeface="Times New Roman" pitchFamily="18" charset="0"/>
              <a:cs typeface="Times New Roman" pitchFamily="18" charset="0"/>
            </a:endParaRPr>
          </a:p>
        </p:txBody>
      </p:sp>
      <p:sp>
        <p:nvSpPr>
          <p:cNvPr id="81"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29256050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strVal val="#ppt_w*0.05"/>
                                          </p:val>
                                        </p:tav>
                                        <p:tav tm="100000">
                                          <p:val>
                                            <p:strVal val="#ppt_w"/>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anim calcmode="lin" valueType="num">
                                      <p:cBhvr>
                                        <p:cTn id="18" dur="500" fill="hold"/>
                                        <p:tgtEl>
                                          <p:spTgt spid="9"/>
                                        </p:tgtEl>
                                        <p:attrNameLst>
                                          <p:attrName>ppt_x</p:attrName>
                                        </p:attrNameLst>
                                      </p:cBhvr>
                                      <p:tavLst>
                                        <p:tav tm="0">
                                          <p:val>
                                            <p:strVal val="#ppt_x-.2"/>
                                          </p:val>
                                        </p:tav>
                                        <p:tav tm="100000">
                                          <p:val>
                                            <p:strVal val="#ppt_x"/>
                                          </p:val>
                                        </p:tav>
                                      </p:tavLst>
                                    </p:anim>
                                    <p:anim calcmode="lin" valueType="num">
                                      <p:cBhvr>
                                        <p:cTn id="19" dur="500" fill="hold"/>
                                        <p:tgtEl>
                                          <p:spTgt spid="9"/>
                                        </p:tgtEl>
                                        <p:attrNameLst>
                                          <p:attrName>ppt_y</p:attrName>
                                        </p:attrNameLst>
                                      </p:cBhvr>
                                      <p:tavLst>
                                        <p:tav tm="0">
                                          <p:val>
                                            <p:strVal val="#ppt_y"/>
                                          </p:val>
                                        </p:tav>
                                        <p:tav tm="100000">
                                          <p:val>
                                            <p:strVal val="#ppt_y"/>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down)">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down)">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down)">
                                      <p:cBhvr>
                                        <p:cTn id="40" dur="500"/>
                                        <p:tgtEl>
                                          <p:spTgt spid="118"/>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anim calcmode="lin" valueType="num">
                                      <p:cBhvr>
                                        <p:cTn id="46" dur="1000" fill="hold"/>
                                        <p:tgtEl>
                                          <p:spTgt spid="135"/>
                                        </p:tgtEl>
                                        <p:attrNameLst>
                                          <p:attrName>ppt_x</p:attrName>
                                        </p:attrNameLst>
                                      </p:cBhvr>
                                      <p:tavLst>
                                        <p:tav tm="0">
                                          <p:val>
                                            <p:strVal val="#ppt_x"/>
                                          </p:val>
                                        </p:tav>
                                        <p:tav tm="100000">
                                          <p:val>
                                            <p:strVal val="#ppt_x"/>
                                          </p:val>
                                        </p:tav>
                                      </p:tavLst>
                                    </p:anim>
                                    <p:anim calcmode="lin" valueType="num">
                                      <p:cBhvr>
                                        <p:cTn id="47"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1"/>
                                        </p:tgtEl>
                                        <p:attrNameLst>
                                          <p:attrName>style.visibility</p:attrName>
                                        </p:attrNameLst>
                                      </p:cBhvr>
                                      <p:to>
                                        <p:strVal val="visible"/>
                                      </p:to>
                                    </p:set>
                                    <p:animEffect transition="in" filter="wipe(down)">
                                      <p:cBhvr>
                                        <p:cTn id="52" dur="500"/>
                                        <p:tgtEl>
                                          <p:spTgt spid="121"/>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1000"/>
                                        <p:tgtEl>
                                          <p:spTgt spid="129"/>
                                        </p:tgtEl>
                                      </p:cBhvr>
                                    </p:animEffect>
                                    <p:anim calcmode="lin" valueType="num">
                                      <p:cBhvr>
                                        <p:cTn id="58" dur="1000" fill="hold"/>
                                        <p:tgtEl>
                                          <p:spTgt spid="129"/>
                                        </p:tgtEl>
                                        <p:attrNameLst>
                                          <p:attrName>ppt_x</p:attrName>
                                        </p:attrNameLst>
                                      </p:cBhvr>
                                      <p:tavLst>
                                        <p:tav tm="0">
                                          <p:val>
                                            <p:strVal val="#ppt_x"/>
                                          </p:val>
                                        </p:tav>
                                        <p:tav tm="100000">
                                          <p:val>
                                            <p:strVal val="#ppt_x"/>
                                          </p:val>
                                        </p:tav>
                                      </p:tavLst>
                                    </p:anim>
                                    <p:anim calcmode="lin" valueType="num">
                                      <p:cBhvr>
                                        <p:cTn id="59"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wipe(down)">
                                      <p:cBhvr>
                                        <p:cTn id="64" dur="500"/>
                                        <p:tgtEl>
                                          <p:spTgt spid="125"/>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1000"/>
                                        <p:tgtEl>
                                          <p:spTgt spid="128"/>
                                        </p:tgtEl>
                                      </p:cBhvr>
                                    </p:animEffect>
                                    <p:anim calcmode="lin" valueType="num">
                                      <p:cBhvr>
                                        <p:cTn id="70" dur="1000" fill="hold"/>
                                        <p:tgtEl>
                                          <p:spTgt spid="128"/>
                                        </p:tgtEl>
                                        <p:attrNameLst>
                                          <p:attrName>ppt_x</p:attrName>
                                        </p:attrNameLst>
                                      </p:cBhvr>
                                      <p:tavLst>
                                        <p:tav tm="0">
                                          <p:val>
                                            <p:strVal val="#ppt_x"/>
                                          </p:val>
                                        </p:tav>
                                        <p:tav tm="100000">
                                          <p:val>
                                            <p:strVal val="#ppt_x"/>
                                          </p:val>
                                        </p:tav>
                                      </p:tavLst>
                                    </p:anim>
                                    <p:anim calcmode="lin" valueType="num">
                                      <p:cBhvr>
                                        <p:cTn id="71"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0" fill="hold" nodeType="click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47" presetClass="entr" presetSubtype="0" fill="hold" grpId="0" nodeType="clickEffect">
                                  <p:stCondLst>
                                    <p:cond delay="0"/>
                                  </p:stCondLst>
                                  <p:childTnLst>
                                    <p:set>
                                      <p:cBhvr>
                                        <p:cTn id="82" dur="1" fill="hold">
                                          <p:stCondLst>
                                            <p:cond delay="0"/>
                                          </p:stCondLst>
                                        </p:cTn>
                                        <p:tgtEl>
                                          <p:spTgt spid="138"/>
                                        </p:tgtEl>
                                        <p:attrNameLst>
                                          <p:attrName>style.visibility</p:attrName>
                                        </p:attrNameLst>
                                      </p:cBhvr>
                                      <p:to>
                                        <p:strVal val="visible"/>
                                      </p:to>
                                    </p:set>
                                    <p:animEffect transition="in" filter="fade">
                                      <p:cBhvr>
                                        <p:cTn id="83" dur="1000"/>
                                        <p:tgtEl>
                                          <p:spTgt spid="138"/>
                                        </p:tgtEl>
                                      </p:cBhvr>
                                    </p:animEffect>
                                    <p:anim calcmode="lin" valueType="num">
                                      <p:cBhvr>
                                        <p:cTn id="84" dur="1000" fill="hold"/>
                                        <p:tgtEl>
                                          <p:spTgt spid="138"/>
                                        </p:tgtEl>
                                        <p:attrNameLst>
                                          <p:attrName>ppt_x</p:attrName>
                                        </p:attrNameLst>
                                      </p:cBhvr>
                                      <p:tavLst>
                                        <p:tav tm="0">
                                          <p:val>
                                            <p:strVal val="#ppt_x"/>
                                          </p:val>
                                        </p:tav>
                                        <p:tav tm="100000">
                                          <p:val>
                                            <p:strVal val="#ppt_x"/>
                                          </p:val>
                                        </p:tav>
                                      </p:tavLst>
                                    </p:anim>
                                    <p:anim calcmode="lin" valueType="num">
                                      <p:cBhvr>
                                        <p:cTn id="85"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box(in)">
                                      <p:cBhvr>
                                        <p:cTn id="90" dur="500"/>
                                        <p:tgtEl>
                                          <p:spTgt spid="14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20"/>
                                        </p:tgtEl>
                                        <p:attrNameLst>
                                          <p:attrName>style.visibility</p:attrName>
                                        </p:attrNameLst>
                                      </p:cBhvr>
                                      <p:to>
                                        <p:strVal val="visible"/>
                                      </p:to>
                                    </p:set>
                                    <p:animEffect transition="in" filter="wipe(down)">
                                      <p:cBhvr>
                                        <p:cTn id="95" dur="500"/>
                                        <p:tgtEl>
                                          <p:spTgt spid="120"/>
                                        </p:tgtEl>
                                      </p:cBhvr>
                                    </p:animEffect>
                                  </p:childTnLst>
                                </p:cTn>
                              </p:par>
                            </p:childTnLst>
                          </p:cTn>
                        </p:par>
                      </p:childTnLst>
                    </p:cTn>
                  </p:par>
                  <p:par>
                    <p:cTn id="96" fill="hold">
                      <p:stCondLst>
                        <p:cond delay="indefinite"/>
                      </p:stCondLst>
                      <p:childTnLst>
                        <p:par>
                          <p:cTn id="97" fill="hold">
                            <p:stCondLst>
                              <p:cond delay="0"/>
                            </p:stCondLst>
                            <p:childTnLst>
                              <p:par>
                                <p:cTn id="98" presetID="47" presetClass="entr" presetSubtype="0" fill="hold" grpId="0" nodeType="clickEffect">
                                  <p:stCondLst>
                                    <p:cond delay="0"/>
                                  </p:stCondLst>
                                  <p:childTnLst>
                                    <p:set>
                                      <p:cBhvr>
                                        <p:cTn id="99" dur="1" fill="hold">
                                          <p:stCondLst>
                                            <p:cond delay="0"/>
                                          </p:stCondLst>
                                        </p:cTn>
                                        <p:tgtEl>
                                          <p:spTgt spid="137"/>
                                        </p:tgtEl>
                                        <p:attrNameLst>
                                          <p:attrName>style.visibility</p:attrName>
                                        </p:attrNameLst>
                                      </p:cBhvr>
                                      <p:to>
                                        <p:strVal val="visible"/>
                                      </p:to>
                                    </p:set>
                                    <p:animEffect transition="in" filter="fade">
                                      <p:cBhvr>
                                        <p:cTn id="100" dur="1000"/>
                                        <p:tgtEl>
                                          <p:spTgt spid="137"/>
                                        </p:tgtEl>
                                      </p:cBhvr>
                                    </p:animEffect>
                                    <p:anim calcmode="lin" valueType="num">
                                      <p:cBhvr>
                                        <p:cTn id="101" dur="1000" fill="hold"/>
                                        <p:tgtEl>
                                          <p:spTgt spid="137"/>
                                        </p:tgtEl>
                                        <p:attrNameLst>
                                          <p:attrName>ppt_x</p:attrName>
                                        </p:attrNameLst>
                                      </p:cBhvr>
                                      <p:tavLst>
                                        <p:tav tm="0">
                                          <p:val>
                                            <p:strVal val="#ppt_x"/>
                                          </p:val>
                                        </p:tav>
                                        <p:tav tm="100000">
                                          <p:val>
                                            <p:strVal val="#ppt_x"/>
                                          </p:val>
                                        </p:tav>
                                      </p:tavLst>
                                    </p:anim>
                                    <p:anim calcmode="lin" valueType="num">
                                      <p:cBhvr>
                                        <p:cTn id="102"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122"/>
                                        </p:tgtEl>
                                        <p:attrNameLst>
                                          <p:attrName>style.visibility</p:attrName>
                                        </p:attrNameLst>
                                      </p:cBhvr>
                                      <p:to>
                                        <p:strVal val="visible"/>
                                      </p:to>
                                    </p:set>
                                    <p:animEffect transition="in" filter="wipe(down)">
                                      <p:cBhvr>
                                        <p:cTn id="107" dur="500"/>
                                        <p:tgtEl>
                                          <p:spTgt spid="122"/>
                                        </p:tgtEl>
                                      </p:cBhvr>
                                    </p:animEffect>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134"/>
                                        </p:tgtEl>
                                        <p:attrNameLst>
                                          <p:attrName>style.visibility</p:attrName>
                                        </p:attrNameLst>
                                      </p:cBhvr>
                                      <p:to>
                                        <p:strVal val="visible"/>
                                      </p:to>
                                    </p:set>
                                    <p:animEffect transition="in" filter="fade">
                                      <p:cBhvr>
                                        <p:cTn id="112" dur="1000"/>
                                        <p:tgtEl>
                                          <p:spTgt spid="134"/>
                                        </p:tgtEl>
                                      </p:cBhvr>
                                    </p:animEffect>
                                    <p:anim calcmode="lin" valueType="num">
                                      <p:cBhvr>
                                        <p:cTn id="113" dur="1000" fill="hold"/>
                                        <p:tgtEl>
                                          <p:spTgt spid="134"/>
                                        </p:tgtEl>
                                        <p:attrNameLst>
                                          <p:attrName>ppt_x</p:attrName>
                                        </p:attrNameLst>
                                      </p:cBhvr>
                                      <p:tavLst>
                                        <p:tav tm="0">
                                          <p:val>
                                            <p:strVal val="#ppt_x"/>
                                          </p:val>
                                        </p:tav>
                                        <p:tav tm="100000">
                                          <p:val>
                                            <p:strVal val="#ppt_x"/>
                                          </p:val>
                                        </p:tav>
                                      </p:tavLst>
                                    </p:anim>
                                    <p:anim calcmode="lin" valueType="num">
                                      <p:cBhvr>
                                        <p:cTn id="114"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124"/>
                                        </p:tgtEl>
                                        <p:attrNameLst>
                                          <p:attrName>style.visibility</p:attrName>
                                        </p:attrNameLst>
                                      </p:cBhvr>
                                      <p:to>
                                        <p:strVal val="visible"/>
                                      </p:to>
                                    </p:set>
                                    <p:animEffect transition="in" filter="wipe(down)">
                                      <p:cBhvr>
                                        <p:cTn id="119" dur="500"/>
                                        <p:tgtEl>
                                          <p:spTgt spid="124"/>
                                        </p:tgtEl>
                                      </p:cBhvr>
                                    </p:animEffect>
                                  </p:childTnLst>
                                </p:cTn>
                              </p:par>
                            </p:childTnLst>
                          </p:cTn>
                        </p:par>
                      </p:childTnLst>
                    </p:cTn>
                  </p:par>
                  <p:par>
                    <p:cTn id="120" fill="hold">
                      <p:stCondLst>
                        <p:cond delay="indefinite"/>
                      </p:stCondLst>
                      <p:childTnLst>
                        <p:par>
                          <p:cTn id="121" fill="hold">
                            <p:stCondLst>
                              <p:cond delay="0"/>
                            </p:stCondLst>
                            <p:childTnLst>
                              <p:par>
                                <p:cTn id="122" presetID="47" presetClass="entr" presetSubtype="0" fill="hold" grpId="0" nodeType="clickEffect">
                                  <p:stCondLst>
                                    <p:cond delay="0"/>
                                  </p:stCondLst>
                                  <p:childTnLst>
                                    <p:set>
                                      <p:cBhvr>
                                        <p:cTn id="123" dur="1" fill="hold">
                                          <p:stCondLst>
                                            <p:cond delay="0"/>
                                          </p:stCondLst>
                                        </p:cTn>
                                        <p:tgtEl>
                                          <p:spTgt spid="133"/>
                                        </p:tgtEl>
                                        <p:attrNameLst>
                                          <p:attrName>style.visibility</p:attrName>
                                        </p:attrNameLst>
                                      </p:cBhvr>
                                      <p:to>
                                        <p:strVal val="visible"/>
                                      </p:to>
                                    </p:set>
                                    <p:animEffect transition="in" filter="fade">
                                      <p:cBhvr>
                                        <p:cTn id="124" dur="1000"/>
                                        <p:tgtEl>
                                          <p:spTgt spid="133"/>
                                        </p:tgtEl>
                                      </p:cBhvr>
                                    </p:animEffect>
                                    <p:anim calcmode="lin" valueType="num">
                                      <p:cBhvr>
                                        <p:cTn id="125" dur="1000" fill="hold"/>
                                        <p:tgtEl>
                                          <p:spTgt spid="133"/>
                                        </p:tgtEl>
                                        <p:attrNameLst>
                                          <p:attrName>ppt_x</p:attrName>
                                        </p:attrNameLst>
                                      </p:cBhvr>
                                      <p:tavLst>
                                        <p:tav tm="0">
                                          <p:val>
                                            <p:strVal val="#ppt_x"/>
                                          </p:val>
                                        </p:tav>
                                        <p:tav tm="100000">
                                          <p:val>
                                            <p:strVal val="#ppt_x"/>
                                          </p:val>
                                        </p:tav>
                                      </p:tavLst>
                                    </p:anim>
                                    <p:anim calcmode="lin" valueType="num">
                                      <p:cBhvr>
                                        <p:cTn id="126"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wipe(down)">
                                      <p:cBhvr>
                                        <p:cTn id="131" dur="500"/>
                                        <p:tgtEl>
                                          <p:spTgt spid="126"/>
                                        </p:tgtEl>
                                      </p:cBhvr>
                                    </p:animEffect>
                                  </p:childTnLst>
                                </p:cTn>
                              </p:par>
                            </p:childTnLst>
                          </p:cTn>
                        </p:par>
                      </p:childTnLst>
                    </p:cTn>
                  </p:par>
                  <p:par>
                    <p:cTn id="132" fill="hold">
                      <p:stCondLst>
                        <p:cond delay="indefinite"/>
                      </p:stCondLst>
                      <p:childTnLst>
                        <p:par>
                          <p:cTn id="133" fill="hold">
                            <p:stCondLst>
                              <p:cond delay="0"/>
                            </p:stCondLst>
                            <p:childTnLst>
                              <p:par>
                                <p:cTn id="134" presetID="47" presetClass="entr" presetSubtype="0" fill="hold" grpId="0" nodeType="click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fade">
                                      <p:cBhvr>
                                        <p:cTn id="136" dur="1000"/>
                                        <p:tgtEl>
                                          <p:spTgt spid="132"/>
                                        </p:tgtEl>
                                      </p:cBhvr>
                                    </p:animEffect>
                                    <p:anim calcmode="lin" valueType="num">
                                      <p:cBhvr>
                                        <p:cTn id="137" dur="1000" fill="hold"/>
                                        <p:tgtEl>
                                          <p:spTgt spid="132"/>
                                        </p:tgtEl>
                                        <p:attrNameLst>
                                          <p:attrName>ppt_x</p:attrName>
                                        </p:attrNameLst>
                                      </p:cBhvr>
                                      <p:tavLst>
                                        <p:tav tm="0">
                                          <p:val>
                                            <p:strVal val="#ppt_x"/>
                                          </p:val>
                                        </p:tav>
                                        <p:tav tm="100000">
                                          <p:val>
                                            <p:strVal val="#ppt_x"/>
                                          </p:val>
                                        </p:tav>
                                      </p:tavLst>
                                    </p:anim>
                                    <p:anim calcmode="lin" valueType="num">
                                      <p:cBhvr>
                                        <p:cTn id="138"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53" presetClass="entr" presetSubtype="0" fill="hold" nodeType="clickEffect">
                                  <p:stCondLst>
                                    <p:cond delay="0"/>
                                  </p:stCondLst>
                                  <p:childTnLst>
                                    <p:set>
                                      <p:cBhvr>
                                        <p:cTn id="142" dur="1" fill="hold">
                                          <p:stCondLst>
                                            <p:cond delay="0"/>
                                          </p:stCondLst>
                                        </p:cTn>
                                        <p:tgtEl>
                                          <p:spTgt spid="65"/>
                                        </p:tgtEl>
                                        <p:attrNameLst>
                                          <p:attrName>style.visibility</p:attrName>
                                        </p:attrNameLst>
                                      </p:cBhvr>
                                      <p:to>
                                        <p:strVal val="visible"/>
                                      </p:to>
                                    </p:set>
                                    <p:anim calcmode="lin" valueType="num">
                                      <p:cBhvr>
                                        <p:cTn id="143" dur="500" fill="hold"/>
                                        <p:tgtEl>
                                          <p:spTgt spid="65"/>
                                        </p:tgtEl>
                                        <p:attrNameLst>
                                          <p:attrName>ppt_w</p:attrName>
                                        </p:attrNameLst>
                                      </p:cBhvr>
                                      <p:tavLst>
                                        <p:tav tm="0">
                                          <p:val>
                                            <p:fltVal val="0"/>
                                          </p:val>
                                        </p:tav>
                                        <p:tav tm="100000">
                                          <p:val>
                                            <p:strVal val="#ppt_w"/>
                                          </p:val>
                                        </p:tav>
                                      </p:tavLst>
                                    </p:anim>
                                    <p:anim calcmode="lin" valueType="num">
                                      <p:cBhvr>
                                        <p:cTn id="144" dur="500" fill="hold"/>
                                        <p:tgtEl>
                                          <p:spTgt spid="65"/>
                                        </p:tgtEl>
                                        <p:attrNameLst>
                                          <p:attrName>ppt_h</p:attrName>
                                        </p:attrNameLst>
                                      </p:cBhvr>
                                      <p:tavLst>
                                        <p:tav tm="0">
                                          <p:val>
                                            <p:fltVal val="0"/>
                                          </p:val>
                                        </p:tav>
                                        <p:tav tm="100000">
                                          <p:val>
                                            <p:strVal val="#ppt_h"/>
                                          </p:val>
                                        </p:tav>
                                      </p:tavLst>
                                    </p:anim>
                                    <p:animEffect transition="in" filter="fade">
                                      <p:cBhvr>
                                        <p:cTn id="145" dur="500"/>
                                        <p:tgtEl>
                                          <p:spTgt spid="65"/>
                                        </p:tgtEl>
                                      </p:cBhvr>
                                    </p:animEffect>
                                  </p:childTnLst>
                                </p:cTn>
                              </p:par>
                            </p:childTnLst>
                          </p:cTn>
                        </p:par>
                      </p:childTnLst>
                    </p:cTn>
                  </p:par>
                  <p:par>
                    <p:cTn id="146" fill="hold">
                      <p:stCondLst>
                        <p:cond delay="indefinite"/>
                      </p:stCondLst>
                      <p:childTnLst>
                        <p:par>
                          <p:cTn id="147" fill="hold">
                            <p:stCondLst>
                              <p:cond delay="0"/>
                            </p:stCondLst>
                            <p:childTnLst>
                              <p:par>
                                <p:cTn id="148" presetID="47" presetClass="entr" presetSubtype="0" fill="hold" grpId="0" nodeType="clickEffect">
                                  <p:stCondLst>
                                    <p:cond delay="0"/>
                                  </p:stCondLst>
                                  <p:childTnLst>
                                    <p:set>
                                      <p:cBhvr>
                                        <p:cTn id="149" dur="1" fill="hold">
                                          <p:stCondLst>
                                            <p:cond delay="0"/>
                                          </p:stCondLst>
                                        </p:cTn>
                                        <p:tgtEl>
                                          <p:spTgt spid="139"/>
                                        </p:tgtEl>
                                        <p:attrNameLst>
                                          <p:attrName>style.visibility</p:attrName>
                                        </p:attrNameLst>
                                      </p:cBhvr>
                                      <p:to>
                                        <p:strVal val="visible"/>
                                      </p:to>
                                    </p:set>
                                    <p:animEffect transition="in" filter="fade">
                                      <p:cBhvr>
                                        <p:cTn id="150" dur="1000"/>
                                        <p:tgtEl>
                                          <p:spTgt spid="139"/>
                                        </p:tgtEl>
                                      </p:cBhvr>
                                    </p:animEffect>
                                    <p:anim calcmode="lin" valueType="num">
                                      <p:cBhvr>
                                        <p:cTn id="151" dur="1000" fill="hold"/>
                                        <p:tgtEl>
                                          <p:spTgt spid="139"/>
                                        </p:tgtEl>
                                        <p:attrNameLst>
                                          <p:attrName>ppt_x</p:attrName>
                                        </p:attrNameLst>
                                      </p:cBhvr>
                                      <p:tavLst>
                                        <p:tav tm="0">
                                          <p:val>
                                            <p:strVal val="#ppt_x"/>
                                          </p:val>
                                        </p:tav>
                                        <p:tav tm="100000">
                                          <p:val>
                                            <p:strVal val="#ppt_x"/>
                                          </p:val>
                                        </p:tav>
                                      </p:tavLst>
                                    </p:anim>
                                    <p:anim calcmode="lin" valueType="num">
                                      <p:cBhvr>
                                        <p:cTn id="152" dur="1000" fill="hold"/>
                                        <p:tgtEl>
                                          <p:spTgt spid="139"/>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 presetClass="entr" presetSubtype="16" fill="hold" grpId="0" nodeType="clickEffect">
                                  <p:stCondLst>
                                    <p:cond delay="0"/>
                                  </p:stCondLst>
                                  <p:childTnLst>
                                    <p:set>
                                      <p:cBhvr>
                                        <p:cTn id="156" dur="1" fill="hold">
                                          <p:stCondLst>
                                            <p:cond delay="0"/>
                                          </p:stCondLst>
                                        </p:cTn>
                                        <p:tgtEl>
                                          <p:spTgt spid="144"/>
                                        </p:tgtEl>
                                        <p:attrNameLst>
                                          <p:attrName>style.visibility</p:attrName>
                                        </p:attrNameLst>
                                      </p:cBhvr>
                                      <p:to>
                                        <p:strVal val="visible"/>
                                      </p:to>
                                    </p:set>
                                    <p:animEffect transition="in" filter="box(in)">
                                      <p:cBhvr>
                                        <p:cTn id="157" dur="500"/>
                                        <p:tgtEl>
                                          <p:spTgt spid="14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19"/>
                                        </p:tgtEl>
                                        <p:attrNameLst>
                                          <p:attrName>style.visibility</p:attrName>
                                        </p:attrNameLst>
                                      </p:cBhvr>
                                      <p:to>
                                        <p:strVal val="visible"/>
                                      </p:to>
                                    </p:set>
                                    <p:animEffect transition="in" filter="wipe(down)">
                                      <p:cBhvr>
                                        <p:cTn id="162" dur="500"/>
                                        <p:tgtEl>
                                          <p:spTgt spid="119"/>
                                        </p:tgtEl>
                                      </p:cBhvr>
                                    </p:animEffect>
                                  </p:childTnLst>
                                </p:cTn>
                              </p:par>
                            </p:childTnLst>
                          </p:cTn>
                        </p:par>
                      </p:childTnLst>
                    </p:cTn>
                  </p:par>
                  <p:par>
                    <p:cTn id="163" fill="hold">
                      <p:stCondLst>
                        <p:cond delay="indefinite"/>
                      </p:stCondLst>
                      <p:childTnLst>
                        <p:par>
                          <p:cTn id="164" fill="hold">
                            <p:stCondLst>
                              <p:cond delay="0"/>
                            </p:stCondLst>
                            <p:childTnLst>
                              <p:par>
                                <p:cTn id="165" presetID="47" presetClass="entr" presetSubtype="0" fill="hold" grpId="0" nodeType="clickEffect">
                                  <p:stCondLst>
                                    <p:cond delay="0"/>
                                  </p:stCondLst>
                                  <p:childTnLst>
                                    <p:set>
                                      <p:cBhvr>
                                        <p:cTn id="166" dur="1" fill="hold">
                                          <p:stCondLst>
                                            <p:cond delay="0"/>
                                          </p:stCondLst>
                                        </p:cTn>
                                        <p:tgtEl>
                                          <p:spTgt spid="136"/>
                                        </p:tgtEl>
                                        <p:attrNameLst>
                                          <p:attrName>style.visibility</p:attrName>
                                        </p:attrNameLst>
                                      </p:cBhvr>
                                      <p:to>
                                        <p:strVal val="visible"/>
                                      </p:to>
                                    </p:set>
                                    <p:animEffect transition="in" filter="fade">
                                      <p:cBhvr>
                                        <p:cTn id="167" dur="1000"/>
                                        <p:tgtEl>
                                          <p:spTgt spid="136"/>
                                        </p:tgtEl>
                                      </p:cBhvr>
                                    </p:animEffect>
                                    <p:anim calcmode="lin" valueType="num">
                                      <p:cBhvr>
                                        <p:cTn id="168" dur="1000" fill="hold"/>
                                        <p:tgtEl>
                                          <p:spTgt spid="136"/>
                                        </p:tgtEl>
                                        <p:attrNameLst>
                                          <p:attrName>ppt_x</p:attrName>
                                        </p:attrNameLst>
                                      </p:cBhvr>
                                      <p:tavLst>
                                        <p:tav tm="0">
                                          <p:val>
                                            <p:strVal val="#ppt_x"/>
                                          </p:val>
                                        </p:tav>
                                        <p:tav tm="100000">
                                          <p:val>
                                            <p:strVal val="#ppt_x"/>
                                          </p:val>
                                        </p:tav>
                                      </p:tavLst>
                                    </p:anim>
                                    <p:anim calcmode="lin" valueType="num">
                                      <p:cBhvr>
                                        <p:cTn id="169"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53" presetClass="entr" presetSubtype="0" fill="hold" nodeType="clickEffect">
                                  <p:stCondLst>
                                    <p:cond delay="0"/>
                                  </p:stCondLst>
                                  <p:childTnLst>
                                    <p:set>
                                      <p:cBhvr>
                                        <p:cTn id="173" dur="1" fill="hold">
                                          <p:stCondLst>
                                            <p:cond delay="0"/>
                                          </p:stCondLst>
                                        </p:cTn>
                                        <p:tgtEl>
                                          <p:spTgt spid="141"/>
                                        </p:tgtEl>
                                        <p:attrNameLst>
                                          <p:attrName>style.visibility</p:attrName>
                                        </p:attrNameLst>
                                      </p:cBhvr>
                                      <p:to>
                                        <p:strVal val="visible"/>
                                      </p:to>
                                    </p:set>
                                    <p:anim calcmode="lin" valueType="num">
                                      <p:cBhvr>
                                        <p:cTn id="174" dur="500" fill="hold"/>
                                        <p:tgtEl>
                                          <p:spTgt spid="141"/>
                                        </p:tgtEl>
                                        <p:attrNameLst>
                                          <p:attrName>ppt_w</p:attrName>
                                        </p:attrNameLst>
                                      </p:cBhvr>
                                      <p:tavLst>
                                        <p:tav tm="0">
                                          <p:val>
                                            <p:fltVal val="0"/>
                                          </p:val>
                                        </p:tav>
                                        <p:tav tm="100000">
                                          <p:val>
                                            <p:strVal val="#ppt_w"/>
                                          </p:val>
                                        </p:tav>
                                      </p:tavLst>
                                    </p:anim>
                                    <p:anim calcmode="lin" valueType="num">
                                      <p:cBhvr>
                                        <p:cTn id="175" dur="500" fill="hold"/>
                                        <p:tgtEl>
                                          <p:spTgt spid="141"/>
                                        </p:tgtEl>
                                        <p:attrNameLst>
                                          <p:attrName>ppt_h</p:attrName>
                                        </p:attrNameLst>
                                      </p:cBhvr>
                                      <p:tavLst>
                                        <p:tav tm="0">
                                          <p:val>
                                            <p:fltVal val="0"/>
                                          </p:val>
                                        </p:tav>
                                        <p:tav tm="100000">
                                          <p:val>
                                            <p:strVal val="#ppt_h"/>
                                          </p:val>
                                        </p:tav>
                                      </p:tavLst>
                                    </p:anim>
                                    <p:animEffect transition="in" filter="fade">
                                      <p:cBhvr>
                                        <p:cTn id="176" dur="500"/>
                                        <p:tgtEl>
                                          <p:spTgt spid="141"/>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123"/>
                                        </p:tgtEl>
                                        <p:attrNameLst>
                                          <p:attrName>style.visibility</p:attrName>
                                        </p:attrNameLst>
                                      </p:cBhvr>
                                      <p:to>
                                        <p:strVal val="visible"/>
                                      </p:to>
                                    </p:set>
                                    <p:animEffect transition="in" filter="wipe(down)">
                                      <p:cBhvr>
                                        <p:cTn id="181" dur="500"/>
                                        <p:tgtEl>
                                          <p:spTgt spid="123"/>
                                        </p:tgtEl>
                                      </p:cBhvr>
                                    </p:animEffect>
                                  </p:childTnLst>
                                </p:cTn>
                              </p:par>
                            </p:childTnLst>
                          </p:cTn>
                        </p:par>
                      </p:childTnLst>
                    </p:cTn>
                  </p:par>
                  <p:par>
                    <p:cTn id="182" fill="hold">
                      <p:stCondLst>
                        <p:cond delay="indefinite"/>
                      </p:stCondLst>
                      <p:childTnLst>
                        <p:par>
                          <p:cTn id="183" fill="hold">
                            <p:stCondLst>
                              <p:cond delay="0"/>
                            </p:stCondLst>
                            <p:childTnLst>
                              <p:par>
                                <p:cTn id="184" presetID="47" presetClass="entr" presetSubtype="0" fill="hold" grpId="0" nodeType="clickEffect">
                                  <p:stCondLst>
                                    <p:cond delay="0"/>
                                  </p:stCondLst>
                                  <p:childTnLst>
                                    <p:set>
                                      <p:cBhvr>
                                        <p:cTn id="185" dur="1" fill="hold">
                                          <p:stCondLst>
                                            <p:cond delay="0"/>
                                          </p:stCondLst>
                                        </p:cTn>
                                        <p:tgtEl>
                                          <p:spTgt spid="62"/>
                                        </p:tgtEl>
                                        <p:attrNameLst>
                                          <p:attrName>style.visibility</p:attrName>
                                        </p:attrNameLst>
                                      </p:cBhvr>
                                      <p:to>
                                        <p:strVal val="visible"/>
                                      </p:to>
                                    </p:set>
                                    <p:animEffect transition="in" filter="fade">
                                      <p:cBhvr>
                                        <p:cTn id="186" dur="1000"/>
                                        <p:tgtEl>
                                          <p:spTgt spid="62"/>
                                        </p:tgtEl>
                                      </p:cBhvr>
                                    </p:animEffect>
                                    <p:anim calcmode="lin" valueType="num">
                                      <p:cBhvr>
                                        <p:cTn id="187" dur="1000" fill="hold"/>
                                        <p:tgtEl>
                                          <p:spTgt spid="62"/>
                                        </p:tgtEl>
                                        <p:attrNameLst>
                                          <p:attrName>ppt_x</p:attrName>
                                        </p:attrNameLst>
                                      </p:cBhvr>
                                      <p:tavLst>
                                        <p:tav tm="0">
                                          <p:val>
                                            <p:strVal val="#ppt_x"/>
                                          </p:val>
                                        </p:tav>
                                        <p:tav tm="100000">
                                          <p:val>
                                            <p:strVal val="#ppt_x"/>
                                          </p:val>
                                        </p:tav>
                                      </p:tavLst>
                                    </p:anim>
                                    <p:anim calcmode="lin" valueType="num">
                                      <p:cBhvr>
                                        <p:cTn id="18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2" presetClass="entr" presetSubtype="4" fill="hold" nodeType="clickEffect">
                                  <p:stCondLst>
                                    <p:cond delay="0"/>
                                  </p:stCondLst>
                                  <p:childTnLst>
                                    <p:set>
                                      <p:cBhvr>
                                        <p:cTn id="192" dur="1" fill="hold">
                                          <p:stCondLst>
                                            <p:cond delay="0"/>
                                          </p:stCondLst>
                                        </p:cTn>
                                        <p:tgtEl>
                                          <p:spTgt spid="61"/>
                                        </p:tgtEl>
                                        <p:attrNameLst>
                                          <p:attrName>style.visibility</p:attrName>
                                        </p:attrNameLst>
                                      </p:cBhvr>
                                      <p:to>
                                        <p:strVal val="visible"/>
                                      </p:to>
                                    </p:set>
                                    <p:animEffect transition="in" filter="wipe(down)">
                                      <p:cBhvr>
                                        <p:cTn id="193" dur="500"/>
                                        <p:tgtEl>
                                          <p:spTgt spid="61"/>
                                        </p:tgtEl>
                                      </p:cBhvr>
                                    </p:animEffect>
                                  </p:childTnLst>
                                </p:cTn>
                              </p:par>
                            </p:childTnLst>
                          </p:cTn>
                        </p:par>
                      </p:childTnLst>
                    </p:cTn>
                  </p:par>
                  <p:par>
                    <p:cTn id="194" fill="hold">
                      <p:stCondLst>
                        <p:cond delay="indefinite"/>
                      </p:stCondLst>
                      <p:childTnLst>
                        <p:par>
                          <p:cTn id="195" fill="hold">
                            <p:stCondLst>
                              <p:cond delay="0"/>
                            </p:stCondLst>
                            <p:childTnLst>
                              <p:par>
                                <p:cTn id="196" presetID="47" presetClass="entr" presetSubtype="0" fill="hold" grpId="0" nodeType="clickEffect">
                                  <p:stCondLst>
                                    <p:cond delay="0"/>
                                  </p:stCondLst>
                                  <p:childTnLst>
                                    <p:set>
                                      <p:cBhvr>
                                        <p:cTn id="197" dur="1" fill="hold">
                                          <p:stCondLst>
                                            <p:cond delay="0"/>
                                          </p:stCondLst>
                                        </p:cTn>
                                        <p:tgtEl>
                                          <p:spTgt spid="131"/>
                                        </p:tgtEl>
                                        <p:attrNameLst>
                                          <p:attrName>style.visibility</p:attrName>
                                        </p:attrNameLst>
                                      </p:cBhvr>
                                      <p:to>
                                        <p:strVal val="visible"/>
                                      </p:to>
                                    </p:set>
                                    <p:animEffect transition="in" filter="fade">
                                      <p:cBhvr>
                                        <p:cTn id="198" dur="1000"/>
                                        <p:tgtEl>
                                          <p:spTgt spid="131"/>
                                        </p:tgtEl>
                                      </p:cBhvr>
                                    </p:animEffect>
                                    <p:anim calcmode="lin" valueType="num">
                                      <p:cBhvr>
                                        <p:cTn id="199" dur="1000" fill="hold"/>
                                        <p:tgtEl>
                                          <p:spTgt spid="131"/>
                                        </p:tgtEl>
                                        <p:attrNameLst>
                                          <p:attrName>ppt_x</p:attrName>
                                        </p:attrNameLst>
                                      </p:cBhvr>
                                      <p:tavLst>
                                        <p:tav tm="0">
                                          <p:val>
                                            <p:strVal val="#ppt_x"/>
                                          </p:val>
                                        </p:tav>
                                        <p:tav tm="100000">
                                          <p:val>
                                            <p:strVal val="#ppt_x"/>
                                          </p:val>
                                        </p:tav>
                                      </p:tavLst>
                                    </p:anim>
                                    <p:anim calcmode="lin" valueType="num">
                                      <p:cBhvr>
                                        <p:cTn id="200"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nodeType="clickEffect">
                                  <p:stCondLst>
                                    <p:cond delay="0"/>
                                  </p:stCondLst>
                                  <p:childTnLst>
                                    <p:set>
                                      <p:cBhvr>
                                        <p:cTn id="204" dur="1" fill="hold">
                                          <p:stCondLst>
                                            <p:cond delay="0"/>
                                          </p:stCondLst>
                                        </p:cTn>
                                        <p:tgtEl>
                                          <p:spTgt spid="127"/>
                                        </p:tgtEl>
                                        <p:attrNameLst>
                                          <p:attrName>style.visibility</p:attrName>
                                        </p:attrNameLst>
                                      </p:cBhvr>
                                      <p:to>
                                        <p:strVal val="visible"/>
                                      </p:to>
                                    </p:set>
                                    <p:animEffect transition="in" filter="wipe(down)">
                                      <p:cBhvr>
                                        <p:cTn id="205" dur="500"/>
                                        <p:tgtEl>
                                          <p:spTgt spid="127"/>
                                        </p:tgtEl>
                                      </p:cBhvr>
                                    </p:animEffect>
                                  </p:childTnLst>
                                </p:cTn>
                              </p:par>
                            </p:childTnLst>
                          </p:cTn>
                        </p:par>
                      </p:childTnLst>
                    </p:cTn>
                  </p:par>
                  <p:par>
                    <p:cTn id="206" fill="hold">
                      <p:stCondLst>
                        <p:cond delay="indefinite"/>
                      </p:stCondLst>
                      <p:childTnLst>
                        <p:par>
                          <p:cTn id="207" fill="hold">
                            <p:stCondLst>
                              <p:cond delay="0"/>
                            </p:stCondLst>
                            <p:childTnLst>
                              <p:par>
                                <p:cTn id="208" presetID="47" presetClass="entr" presetSubtype="0" fill="hold" grpId="0" nodeType="clickEffect">
                                  <p:stCondLst>
                                    <p:cond delay="0"/>
                                  </p:stCondLst>
                                  <p:childTnLst>
                                    <p:set>
                                      <p:cBhvr>
                                        <p:cTn id="209" dur="1" fill="hold">
                                          <p:stCondLst>
                                            <p:cond delay="0"/>
                                          </p:stCondLst>
                                        </p:cTn>
                                        <p:tgtEl>
                                          <p:spTgt spid="130"/>
                                        </p:tgtEl>
                                        <p:attrNameLst>
                                          <p:attrName>style.visibility</p:attrName>
                                        </p:attrNameLst>
                                      </p:cBhvr>
                                      <p:to>
                                        <p:strVal val="visible"/>
                                      </p:to>
                                    </p:set>
                                    <p:animEffect transition="in" filter="fade">
                                      <p:cBhvr>
                                        <p:cTn id="210" dur="1000"/>
                                        <p:tgtEl>
                                          <p:spTgt spid="130"/>
                                        </p:tgtEl>
                                      </p:cBhvr>
                                    </p:animEffect>
                                    <p:anim calcmode="lin" valueType="num">
                                      <p:cBhvr>
                                        <p:cTn id="211" dur="1000" fill="hold"/>
                                        <p:tgtEl>
                                          <p:spTgt spid="130"/>
                                        </p:tgtEl>
                                        <p:attrNameLst>
                                          <p:attrName>ppt_x</p:attrName>
                                        </p:attrNameLst>
                                      </p:cBhvr>
                                      <p:tavLst>
                                        <p:tav tm="0">
                                          <p:val>
                                            <p:strVal val="#ppt_x"/>
                                          </p:val>
                                        </p:tav>
                                        <p:tav tm="100000">
                                          <p:val>
                                            <p:strVal val="#ppt_x"/>
                                          </p:val>
                                        </p:tav>
                                      </p:tavLst>
                                    </p:anim>
                                    <p:anim calcmode="lin" valueType="num">
                                      <p:cBhvr>
                                        <p:cTn id="212"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53" presetClass="entr" presetSubtype="0" fill="hold" nodeType="clickEffect">
                                  <p:stCondLst>
                                    <p:cond delay="0"/>
                                  </p:stCondLst>
                                  <p:childTnLst>
                                    <p:set>
                                      <p:cBhvr>
                                        <p:cTn id="216" dur="1" fill="hold">
                                          <p:stCondLst>
                                            <p:cond delay="0"/>
                                          </p:stCondLst>
                                        </p:cTn>
                                        <p:tgtEl>
                                          <p:spTgt spid="64"/>
                                        </p:tgtEl>
                                        <p:attrNameLst>
                                          <p:attrName>style.visibility</p:attrName>
                                        </p:attrNameLst>
                                      </p:cBhvr>
                                      <p:to>
                                        <p:strVal val="visible"/>
                                      </p:to>
                                    </p:set>
                                    <p:anim calcmode="lin" valueType="num">
                                      <p:cBhvr>
                                        <p:cTn id="217" dur="500" fill="hold"/>
                                        <p:tgtEl>
                                          <p:spTgt spid="64"/>
                                        </p:tgtEl>
                                        <p:attrNameLst>
                                          <p:attrName>ppt_w</p:attrName>
                                        </p:attrNameLst>
                                      </p:cBhvr>
                                      <p:tavLst>
                                        <p:tav tm="0">
                                          <p:val>
                                            <p:fltVal val="0"/>
                                          </p:val>
                                        </p:tav>
                                        <p:tav tm="100000">
                                          <p:val>
                                            <p:strVal val="#ppt_w"/>
                                          </p:val>
                                        </p:tav>
                                      </p:tavLst>
                                    </p:anim>
                                    <p:anim calcmode="lin" valueType="num">
                                      <p:cBhvr>
                                        <p:cTn id="218" dur="500" fill="hold"/>
                                        <p:tgtEl>
                                          <p:spTgt spid="64"/>
                                        </p:tgtEl>
                                        <p:attrNameLst>
                                          <p:attrName>ppt_h</p:attrName>
                                        </p:attrNameLst>
                                      </p:cBhvr>
                                      <p:tavLst>
                                        <p:tav tm="0">
                                          <p:val>
                                            <p:fltVal val="0"/>
                                          </p:val>
                                        </p:tav>
                                        <p:tav tm="100000">
                                          <p:val>
                                            <p:strVal val="#ppt_h"/>
                                          </p:val>
                                        </p:tav>
                                      </p:tavLst>
                                    </p:anim>
                                    <p:animEffect transition="in" filter="fade">
                                      <p:cBhvr>
                                        <p:cTn id="219" dur="500"/>
                                        <p:tgtEl>
                                          <p:spTgt spid="64"/>
                                        </p:tgtEl>
                                      </p:cBhvr>
                                    </p:animEffect>
                                  </p:childTnLst>
                                </p:cTn>
                              </p:par>
                            </p:childTnLst>
                          </p:cTn>
                        </p:par>
                      </p:childTnLst>
                    </p:cTn>
                  </p:par>
                  <p:par>
                    <p:cTn id="220" fill="hold">
                      <p:stCondLst>
                        <p:cond delay="indefinite"/>
                      </p:stCondLst>
                      <p:childTnLst>
                        <p:par>
                          <p:cTn id="221" fill="hold">
                            <p:stCondLst>
                              <p:cond delay="0"/>
                            </p:stCondLst>
                            <p:childTnLst>
                              <p:par>
                                <p:cTn id="222" presetID="47" presetClass="entr" presetSubtype="0" fill="hold" grpId="0" nodeType="clickEffect">
                                  <p:stCondLst>
                                    <p:cond delay="0"/>
                                  </p:stCondLst>
                                  <p:childTnLst>
                                    <p:set>
                                      <p:cBhvr>
                                        <p:cTn id="223" dur="1" fill="hold">
                                          <p:stCondLst>
                                            <p:cond delay="0"/>
                                          </p:stCondLst>
                                        </p:cTn>
                                        <p:tgtEl>
                                          <p:spTgt spid="140"/>
                                        </p:tgtEl>
                                        <p:attrNameLst>
                                          <p:attrName>style.visibility</p:attrName>
                                        </p:attrNameLst>
                                      </p:cBhvr>
                                      <p:to>
                                        <p:strVal val="visible"/>
                                      </p:to>
                                    </p:set>
                                    <p:animEffect transition="in" filter="fade">
                                      <p:cBhvr>
                                        <p:cTn id="224" dur="1000"/>
                                        <p:tgtEl>
                                          <p:spTgt spid="140"/>
                                        </p:tgtEl>
                                      </p:cBhvr>
                                    </p:animEffect>
                                    <p:anim calcmode="lin" valueType="num">
                                      <p:cBhvr>
                                        <p:cTn id="225" dur="1000" fill="hold"/>
                                        <p:tgtEl>
                                          <p:spTgt spid="140"/>
                                        </p:tgtEl>
                                        <p:attrNameLst>
                                          <p:attrName>ppt_x</p:attrName>
                                        </p:attrNameLst>
                                      </p:cBhvr>
                                      <p:tavLst>
                                        <p:tav tm="0">
                                          <p:val>
                                            <p:strVal val="#ppt_x"/>
                                          </p:val>
                                        </p:tav>
                                        <p:tav tm="100000">
                                          <p:val>
                                            <p:strVal val="#ppt_x"/>
                                          </p:val>
                                        </p:tav>
                                      </p:tavLst>
                                    </p:anim>
                                    <p:anim calcmode="lin" valueType="num">
                                      <p:cBhvr>
                                        <p:cTn id="226"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 presetClass="entr" presetSubtype="16" fill="hold" grpId="0" nodeType="clickEffect">
                                  <p:stCondLst>
                                    <p:cond delay="0"/>
                                  </p:stCondLst>
                                  <p:childTnLst>
                                    <p:set>
                                      <p:cBhvr>
                                        <p:cTn id="230" dur="1" fill="hold">
                                          <p:stCondLst>
                                            <p:cond delay="0"/>
                                          </p:stCondLst>
                                        </p:cTn>
                                        <p:tgtEl>
                                          <p:spTgt spid="145"/>
                                        </p:tgtEl>
                                        <p:attrNameLst>
                                          <p:attrName>style.visibility</p:attrName>
                                        </p:attrNameLst>
                                      </p:cBhvr>
                                      <p:to>
                                        <p:strVal val="visible"/>
                                      </p:to>
                                    </p:set>
                                    <p:animEffect transition="in" filter="box(in)">
                                      <p:cBhvr>
                                        <p:cTn id="231" dur="500"/>
                                        <p:tgtEl>
                                          <p:spTgt spid="145"/>
                                        </p:tgtEl>
                                      </p:cBhvr>
                                    </p:animEffect>
                                  </p:childTnLst>
                                </p:cTn>
                              </p:par>
                            </p:childTnLst>
                          </p:cTn>
                        </p:par>
                      </p:childTnLst>
                    </p:cTn>
                  </p:par>
                  <p:par>
                    <p:cTn id="232" fill="hold">
                      <p:stCondLst>
                        <p:cond delay="indefinite"/>
                      </p:stCondLst>
                      <p:childTnLst>
                        <p:par>
                          <p:cTn id="233" fill="hold">
                            <p:stCondLst>
                              <p:cond delay="0"/>
                            </p:stCondLst>
                            <p:childTnLst>
                              <p:par>
                                <p:cTn id="234" presetID="16" presetClass="entr" presetSubtype="26" fill="hold" nodeType="clickEffect">
                                  <p:stCondLst>
                                    <p:cond delay="0"/>
                                  </p:stCondLst>
                                  <p:childTnLst>
                                    <p:set>
                                      <p:cBhvr>
                                        <p:cTn id="235" dur="1" fill="hold">
                                          <p:stCondLst>
                                            <p:cond delay="0"/>
                                          </p:stCondLst>
                                        </p:cTn>
                                        <p:tgtEl>
                                          <p:spTgt spid="82"/>
                                        </p:tgtEl>
                                        <p:attrNameLst>
                                          <p:attrName>style.visibility</p:attrName>
                                        </p:attrNameLst>
                                      </p:cBhvr>
                                      <p:to>
                                        <p:strVal val="visible"/>
                                      </p:to>
                                    </p:set>
                                    <p:animEffect transition="in" filter="barn(inHorizontal)">
                                      <p:cBhvr>
                                        <p:cTn id="236" dur="500"/>
                                        <p:tgtEl>
                                          <p:spTgt spid="82"/>
                                        </p:tgtEl>
                                      </p:cBhvr>
                                    </p:animEffect>
                                  </p:childTnLst>
                                </p:cTn>
                              </p:par>
                            </p:childTnLst>
                          </p:cTn>
                        </p:par>
                      </p:childTnLst>
                    </p:cTn>
                  </p:par>
                  <p:par>
                    <p:cTn id="237" fill="hold">
                      <p:stCondLst>
                        <p:cond delay="indefinite"/>
                      </p:stCondLst>
                      <p:childTnLst>
                        <p:par>
                          <p:cTn id="238" fill="hold">
                            <p:stCondLst>
                              <p:cond delay="0"/>
                            </p:stCondLst>
                            <p:childTnLst>
                              <p:par>
                                <p:cTn id="239" presetID="16" presetClass="entr" presetSubtype="26" fill="hold" nodeType="clickEffect">
                                  <p:stCondLst>
                                    <p:cond delay="0"/>
                                  </p:stCondLst>
                                  <p:childTnLst>
                                    <p:set>
                                      <p:cBhvr>
                                        <p:cTn id="240" dur="1" fill="hold">
                                          <p:stCondLst>
                                            <p:cond delay="0"/>
                                          </p:stCondLst>
                                        </p:cTn>
                                        <p:tgtEl>
                                          <p:spTgt spid="79"/>
                                        </p:tgtEl>
                                        <p:attrNameLst>
                                          <p:attrName>style.visibility</p:attrName>
                                        </p:attrNameLst>
                                      </p:cBhvr>
                                      <p:to>
                                        <p:strVal val="visible"/>
                                      </p:to>
                                    </p:set>
                                    <p:animEffect transition="in" filter="barn(inHorizontal)">
                                      <p:cBhvr>
                                        <p:cTn id="241" dur="500"/>
                                        <p:tgtEl>
                                          <p:spTgt spid="79"/>
                                        </p:tgtEl>
                                      </p:cBhvr>
                                    </p:animEffect>
                                  </p:childTnLst>
                                </p:cTn>
                              </p:par>
                            </p:childTnLst>
                          </p:cTn>
                        </p:par>
                      </p:childTnLst>
                    </p:cTn>
                  </p:par>
                  <p:par>
                    <p:cTn id="242" fill="hold">
                      <p:stCondLst>
                        <p:cond delay="indefinite"/>
                      </p:stCondLst>
                      <p:childTnLst>
                        <p:par>
                          <p:cTn id="243" fill="hold">
                            <p:stCondLst>
                              <p:cond delay="0"/>
                            </p:stCondLst>
                            <p:childTnLst>
                              <p:par>
                                <p:cTn id="244" presetID="16" presetClass="entr" presetSubtype="26" fill="hold" nodeType="clickEffect">
                                  <p:stCondLst>
                                    <p:cond delay="0"/>
                                  </p:stCondLst>
                                  <p:childTnLst>
                                    <p:set>
                                      <p:cBhvr>
                                        <p:cTn id="245" dur="1" fill="hold">
                                          <p:stCondLst>
                                            <p:cond delay="0"/>
                                          </p:stCondLst>
                                        </p:cTn>
                                        <p:tgtEl>
                                          <p:spTgt spid="55"/>
                                        </p:tgtEl>
                                        <p:attrNameLst>
                                          <p:attrName>style.visibility</p:attrName>
                                        </p:attrNameLst>
                                      </p:cBhvr>
                                      <p:to>
                                        <p:strVal val="visible"/>
                                      </p:to>
                                    </p:set>
                                    <p:animEffect transition="in" filter="barn(inHorizontal)">
                                      <p:cBhvr>
                                        <p:cTn id="246" dur="500"/>
                                        <p:tgtEl>
                                          <p:spTgt spid="55"/>
                                        </p:tgtEl>
                                      </p:cBhvr>
                                    </p:animEffect>
                                  </p:childTnLst>
                                </p:cTn>
                              </p:par>
                            </p:childTnLst>
                          </p:cTn>
                        </p:par>
                      </p:childTnLst>
                    </p:cTn>
                  </p:par>
                  <p:par>
                    <p:cTn id="247" fill="hold">
                      <p:stCondLst>
                        <p:cond delay="indefinite"/>
                      </p:stCondLst>
                      <p:childTnLst>
                        <p:par>
                          <p:cTn id="248" fill="hold">
                            <p:stCondLst>
                              <p:cond delay="0"/>
                            </p:stCondLst>
                            <p:childTnLst>
                              <p:par>
                                <p:cTn id="249" presetID="16" presetClass="entr" presetSubtype="26" fill="hold" nodeType="clickEffect">
                                  <p:stCondLst>
                                    <p:cond delay="0"/>
                                  </p:stCondLst>
                                  <p:childTnLst>
                                    <p:set>
                                      <p:cBhvr>
                                        <p:cTn id="250" dur="1" fill="hold">
                                          <p:stCondLst>
                                            <p:cond delay="0"/>
                                          </p:stCondLst>
                                        </p:cTn>
                                        <p:tgtEl>
                                          <p:spTgt spid="56"/>
                                        </p:tgtEl>
                                        <p:attrNameLst>
                                          <p:attrName>style.visibility</p:attrName>
                                        </p:attrNameLst>
                                      </p:cBhvr>
                                      <p:to>
                                        <p:strVal val="visible"/>
                                      </p:to>
                                    </p:set>
                                    <p:animEffect transition="in" filter="barn(inHorizontal)">
                                      <p:cBhvr>
                                        <p:cTn id="251" dur="500"/>
                                        <p:tgtEl>
                                          <p:spTgt spid="56"/>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4" fill="hold" nodeType="clickEffect">
                                  <p:stCondLst>
                                    <p:cond delay="0"/>
                                  </p:stCondLst>
                                  <p:childTnLst>
                                    <p:set>
                                      <p:cBhvr>
                                        <p:cTn id="255" dur="1" fill="hold">
                                          <p:stCondLst>
                                            <p:cond delay="0"/>
                                          </p:stCondLst>
                                        </p:cTn>
                                        <p:tgtEl>
                                          <p:spTgt spid="57"/>
                                        </p:tgtEl>
                                        <p:attrNameLst>
                                          <p:attrName>style.visibility</p:attrName>
                                        </p:attrNameLst>
                                      </p:cBhvr>
                                      <p:to>
                                        <p:strVal val="visible"/>
                                      </p:to>
                                    </p:set>
                                    <p:animEffect transition="in" filter="wipe(down)">
                                      <p:cBhvr>
                                        <p:cTn id="256" dur="500"/>
                                        <p:tgtEl>
                                          <p:spTgt spid="57"/>
                                        </p:tgtEl>
                                      </p:cBhvr>
                                    </p:animEffect>
                                  </p:childTnLst>
                                </p:cTn>
                              </p:par>
                            </p:childTnLst>
                          </p:cTn>
                        </p:par>
                      </p:childTnLst>
                    </p:cTn>
                  </p:par>
                  <p:par>
                    <p:cTn id="257" fill="hold">
                      <p:stCondLst>
                        <p:cond delay="indefinite"/>
                      </p:stCondLst>
                      <p:childTnLst>
                        <p:par>
                          <p:cTn id="258" fill="hold">
                            <p:stCondLst>
                              <p:cond delay="0"/>
                            </p:stCondLst>
                            <p:childTnLst>
                              <p:par>
                                <p:cTn id="259" presetID="17" presetClass="entr" presetSubtype="10" fill="hold" nodeType="clickEffect">
                                  <p:stCondLst>
                                    <p:cond delay="0"/>
                                  </p:stCondLst>
                                  <p:childTnLst>
                                    <p:set>
                                      <p:cBhvr>
                                        <p:cTn id="260" dur="1" fill="hold">
                                          <p:stCondLst>
                                            <p:cond delay="0"/>
                                          </p:stCondLst>
                                        </p:cTn>
                                        <p:tgtEl>
                                          <p:spTgt spid="108"/>
                                        </p:tgtEl>
                                        <p:attrNameLst>
                                          <p:attrName>style.visibility</p:attrName>
                                        </p:attrNameLst>
                                      </p:cBhvr>
                                      <p:to>
                                        <p:strVal val="visible"/>
                                      </p:to>
                                    </p:set>
                                    <p:anim calcmode="lin" valueType="num">
                                      <p:cBhvr>
                                        <p:cTn id="261" dur="500" fill="hold"/>
                                        <p:tgtEl>
                                          <p:spTgt spid="108"/>
                                        </p:tgtEl>
                                        <p:attrNameLst>
                                          <p:attrName>ppt_w</p:attrName>
                                        </p:attrNameLst>
                                      </p:cBhvr>
                                      <p:tavLst>
                                        <p:tav tm="0">
                                          <p:val>
                                            <p:fltVal val="0"/>
                                          </p:val>
                                        </p:tav>
                                        <p:tav tm="100000">
                                          <p:val>
                                            <p:strVal val="#ppt_w"/>
                                          </p:val>
                                        </p:tav>
                                      </p:tavLst>
                                    </p:anim>
                                    <p:anim calcmode="lin" valueType="num">
                                      <p:cBhvr>
                                        <p:cTn id="262" dur="500" fill="hold"/>
                                        <p:tgtEl>
                                          <p:spTgt spid="108"/>
                                        </p:tgtEl>
                                        <p:attrNameLst>
                                          <p:attrName>ppt_h</p:attrName>
                                        </p:attrNameLst>
                                      </p:cBhvr>
                                      <p:tavLst>
                                        <p:tav tm="0">
                                          <p:val>
                                            <p:strVal val="#ppt_h"/>
                                          </p:val>
                                        </p:tav>
                                        <p:tav tm="100000">
                                          <p:val>
                                            <p:strVal val="#ppt_h"/>
                                          </p:val>
                                        </p:tav>
                                      </p:tavLst>
                                    </p:anim>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nodeType="clickEffect">
                                  <p:stCondLst>
                                    <p:cond delay="0"/>
                                  </p:stCondLst>
                                  <p:childTnLst>
                                    <p:set>
                                      <p:cBhvr>
                                        <p:cTn id="266" dur="1" fill="hold">
                                          <p:stCondLst>
                                            <p:cond delay="0"/>
                                          </p:stCondLst>
                                        </p:cTn>
                                        <p:tgtEl>
                                          <p:spTgt spid="6148"/>
                                        </p:tgtEl>
                                        <p:attrNameLst>
                                          <p:attrName>style.visibility</p:attrName>
                                        </p:attrNameLst>
                                      </p:cBhvr>
                                      <p:to>
                                        <p:strVal val="visible"/>
                                      </p:to>
                                    </p:set>
                                    <p:animEffect transition="in" filter="wipe(down)">
                                      <p:cBhvr>
                                        <p:cTn id="267" dur="500"/>
                                        <p:tgtEl>
                                          <p:spTgt spid="6148"/>
                                        </p:tgtEl>
                                      </p:cBhvr>
                                    </p:animEffect>
                                  </p:childTnLst>
                                </p:cTn>
                              </p:par>
                            </p:childTnLst>
                          </p:cTn>
                        </p:par>
                      </p:childTnLst>
                    </p:cTn>
                  </p:par>
                  <p:par>
                    <p:cTn id="268" fill="hold">
                      <p:stCondLst>
                        <p:cond delay="indefinite"/>
                      </p:stCondLst>
                      <p:childTnLst>
                        <p:par>
                          <p:cTn id="269" fill="hold">
                            <p:stCondLst>
                              <p:cond delay="0"/>
                            </p:stCondLst>
                            <p:childTnLst>
                              <p:par>
                                <p:cTn id="270" presetID="17" presetClass="entr" presetSubtype="10" fill="hold" nodeType="clickEffect">
                                  <p:stCondLst>
                                    <p:cond delay="0"/>
                                  </p:stCondLst>
                                  <p:childTnLst>
                                    <p:set>
                                      <p:cBhvr>
                                        <p:cTn id="271" dur="1" fill="hold">
                                          <p:stCondLst>
                                            <p:cond delay="0"/>
                                          </p:stCondLst>
                                        </p:cTn>
                                        <p:tgtEl>
                                          <p:spTgt spid="67"/>
                                        </p:tgtEl>
                                        <p:attrNameLst>
                                          <p:attrName>style.visibility</p:attrName>
                                        </p:attrNameLst>
                                      </p:cBhvr>
                                      <p:to>
                                        <p:strVal val="visible"/>
                                      </p:to>
                                    </p:set>
                                    <p:anim calcmode="lin" valueType="num">
                                      <p:cBhvr>
                                        <p:cTn id="272" dur="500" fill="hold"/>
                                        <p:tgtEl>
                                          <p:spTgt spid="67"/>
                                        </p:tgtEl>
                                        <p:attrNameLst>
                                          <p:attrName>ppt_w</p:attrName>
                                        </p:attrNameLst>
                                      </p:cBhvr>
                                      <p:tavLst>
                                        <p:tav tm="0">
                                          <p:val>
                                            <p:fltVal val="0"/>
                                          </p:val>
                                        </p:tav>
                                        <p:tav tm="100000">
                                          <p:val>
                                            <p:strVal val="#ppt_w"/>
                                          </p:val>
                                        </p:tav>
                                      </p:tavLst>
                                    </p:anim>
                                    <p:anim calcmode="lin" valueType="num">
                                      <p:cBhvr>
                                        <p:cTn id="273" dur="5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274" fill="hold">
                      <p:stCondLst>
                        <p:cond delay="indefinite"/>
                      </p:stCondLst>
                      <p:childTnLst>
                        <p:par>
                          <p:cTn id="275" fill="hold">
                            <p:stCondLst>
                              <p:cond delay="0"/>
                            </p:stCondLst>
                            <p:childTnLst>
                              <p:par>
                                <p:cTn id="276" presetID="22" presetClass="entr" presetSubtype="4" fill="hold" nodeType="clickEffect">
                                  <p:stCondLst>
                                    <p:cond delay="0"/>
                                  </p:stCondLst>
                                  <p:childTnLst>
                                    <p:set>
                                      <p:cBhvr>
                                        <p:cTn id="277" dur="1" fill="hold">
                                          <p:stCondLst>
                                            <p:cond delay="0"/>
                                          </p:stCondLst>
                                        </p:cTn>
                                        <p:tgtEl>
                                          <p:spTgt spid="6146"/>
                                        </p:tgtEl>
                                        <p:attrNameLst>
                                          <p:attrName>style.visibility</p:attrName>
                                        </p:attrNameLst>
                                      </p:cBhvr>
                                      <p:to>
                                        <p:strVal val="visible"/>
                                      </p:to>
                                    </p:set>
                                    <p:animEffect transition="in" filter="wipe(down)">
                                      <p:cBhvr>
                                        <p:cTn id="278" dur="500"/>
                                        <p:tgtEl>
                                          <p:spTgt spid="6146"/>
                                        </p:tgtEl>
                                      </p:cBhvr>
                                    </p:animEffect>
                                  </p:childTnLst>
                                </p:cTn>
                              </p:par>
                            </p:childTnLst>
                          </p:cTn>
                        </p:par>
                      </p:childTnLst>
                    </p:cTn>
                  </p:par>
                  <p:par>
                    <p:cTn id="279" fill="hold">
                      <p:stCondLst>
                        <p:cond delay="indefinite"/>
                      </p:stCondLst>
                      <p:childTnLst>
                        <p:par>
                          <p:cTn id="280" fill="hold">
                            <p:stCondLst>
                              <p:cond delay="0"/>
                            </p:stCondLst>
                            <p:childTnLst>
                              <p:par>
                                <p:cTn id="281" presetID="17" presetClass="entr" presetSubtype="10" fill="hold" nodeType="clickEffect">
                                  <p:stCondLst>
                                    <p:cond delay="0"/>
                                  </p:stCondLst>
                                  <p:childTnLst>
                                    <p:set>
                                      <p:cBhvr>
                                        <p:cTn id="282" dur="1" fill="hold">
                                          <p:stCondLst>
                                            <p:cond delay="0"/>
                                          </p:stCondLst>
                                        </p:cTn>
                                        <p:tgtEl>
                                          <p:spTgt spid="147"/>
                                        </p:tgtEl>
                                        <p:attrNameLst>
                                          <p:attrName>style.visibility</p:attrName>
                                        </p:attrNameLst>
                                      </p:cBhvr>
                                      <p:to>
                                        <p:strVal val="visible"/>
                                      </p:to>
                                    </p:set>
                                    <p:anim calcmode="lin" valueType="num">
                                      <p:cBhvr>
                                        <p:cTn id="283" dur="500" fill="hold"/>
                                        <p:tgtEl>
                                          <p:spTgt spid="147"/>
                                        </p:tgtEl>
                                        <p:attrNameLst>
                                          <p:attrName>ppt_w</p:attrName>
                                        </p:attrNameLst>
                                      </p:cBhvr>
                                      <p:tavLst>
                                        <p:tav tm="0">
                                          <p:val>
                                            <p:fltVal val="0"/>
                                          </p:val>
                                        </p:tav>
                                        <p:tav tm="100000">
                                          <p:val>
                                            <p:strVal val="#ppt_w"/>
                                          </p:val>
                                        </p:tav>
                                      </p:tavLst>
                                    </p:anim>
                                    <p:anim calcmode="lin" valueType="num">
                                      <p:cBhvr>
                                        <p:cTn id="284"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285" fill="hold">
                      <p:stCondLst>
                        <p:cond delay="indefinite"/>
                      </p:stCondLst>
                      <p:childTnLst>
                        <p:par>
                          <p:cTn id="286" fill="hold">
                            <p:stCondLst>
                              <p:cond delay="0"/>
                            </p:stCondLst>
                            <p:childTnLst>
                              <p:par>
                                <p:cTn id="287" presetID="22" presetClass="entr" presetSubtype="4" fill="hold" nodeType="clickEffect">
                                  <p:stCondLst>
                                    <p:cond delay="0"/>
                                  </p:stCondLst>
                                  <p:childTnLst>
                                    <p:set>
                                      <p:cBhvr>
                                        <p:cTn id="288" dur="1" fill="hold">
                                          <p:stCondLst>
                                            <p:cond delay="0"/>
                                          </p:stCondLst>
                                        </p:cTn>
                                        <p:tgtEl>
                                          <p:spTgt spid="114"/>
                                        </p:tgtEl>
                                        <p:attrNameLst>
                                          <p:attrName>style.visibility</p:attrName>
                                        </p:attrNameLst>
                                      </p:cBhvr>
                                      <p:to>
                                        <p:strVal val="visible"/>
                                      </p:to>
                                    </p:set>
                                    <p:animEffect transition="in" filter="wipe(down)">
                                      <p:cBhvr>
                                        <p:cTn id="289" dur="500"/>
                                        <p:tgtEl>
                                          <p:spTgt spid="114"/>
                                        </p:tgtEl>
                                      </p:cBhvr>
                                    </p:animEffect>
                                  </p:childTnLst>
                                </p:cTn>
                              </p:par>
                            </p:childTnLst>
                          </p:cTn>
                        </p:par>
                      </p:childTnLst>
                    </p:cTn>
                  </p:par>
                  <p:par>
                    <p:cTn id="290" fill="hold">
                      <p:stCondLst>
                        <p:cond delay="indefinite"/>
                      </p:stCondLst>
                      <p:childTnLst>
                        <p:par>
                          <p:cTn id="291" fill="hold">
                            <p:stCondLst>
                              <p:cond delay="0"/>
                            </p:stCondLst>
                            <p:childTnLst>
                              <p:par>
                                <p:cTn id="292" presetID="17" presetClass="entr" presetSubtype="10" fill="hold" nodeType="clickEffect">
                                  <p:stCondLst>
                                    <p:cond delay="0"/>
                                  </p:stCondLst>
                                  <p:childTnLst>
                                    <p:set>
                                      <p:cBhvr>
                                        <p:cTn id="293" dur="1" fill="hold">
                                          <p:stCondLst>
                                            <p:cond delay="0"/>
                                          </p:stCondLst>
                                        </p:cTn>
                                        <p:tgtEl>
                                          <p:spTgt spid="115"/>
                                        </p:tgtEl>
                                        <p:attrNameLst>
                                          <p:attrName>style.visibility</p:attrName>
                                        </p:attrNameLst>
                                      </p:cBhvr>
                                      <p:to>
                                        <p:strVal val="visible"/>
                                      </p:to>
                                    </p:set>
                                    <p:anim calcmode="lin" valueType="num">
                                      <p:cBhvr>
                                        <p:cTn id="294" dur="500" fill="hold"/>
                                        <p:tgtEl>
                                          <p:spTgt spid="115"/>
                                        </p:tgtEl>
                                        <p:attrNameLst>
                                          <p:attrName>ppt_w</p:attrName>
                                        </p:attrNameLst>
                                      </p:cBhvr>
                                      <p:tavLst>
                                        <p:tav tm="0">
                                          <p:val>
                                            <p:fltVal val="0"/>
                                          </p:val>
                                        </p:tav>
                                        <p:tav tm="100000">
                                          <p:val>
                                            <p:strVal val="#ppt_w"/>
                                          </p:val>
                                        </p:tav>
                                      </p:tavLst>
                                    </p:anim>
                                    <p:anim calcmode="lin" valueType="num">
                                      <p:cBhvr>
                                        <p:cTn id="295" dur="500" fill="hold"/>
                                        <p:tgtEl>
                                          <p:spTgt spid="115"/>
                                        </p:tgtEl>
                                        <p:attrNameLst>
                                          <p:attrName>ppt_h</p:attrName>
                                        </p:attrNameLst>
                                      </p:cBhvr>
                                      <p:tavLst>
                                        <p:tav tm="0">
                                          <p:val>
                                            <p:strVal val="#ppt_h"/>
                                          </p:val>
                                        </p:tav>
                                        <p:tav tm="100000">
                                          <p:val>
                                            <p:strVal val="#ppt_h"/>
                                          </p:val>
                                        </p:tav>
                                      </p:tavLst>
                                    </p:anim>
                                  </p:childTnLst>
                                </p:cTn>
                              </p:par>
                            </p:childTnLst>
                          </p:cTn>
                        </p:par>
                      </p:childTnLst>
                    </p:cTn>
                  </p:par>
                  <p:par>
                    <p:cTn id="296" fill="hold">
                      <p:stCondLst>
                        <p:cond delay="indefinite"/>
                      </p:stCondLst>
                      <p:childTnLst>
                        <p:par>
                          <p:cTn id="297" fill="hold">
                            <p:stCondLst>
                              <p:cond delay="0"/>
                            </p:stCondLst>
                            <p:childTnLst>
                              <p:par>
                                <p:cTn id="298" presetID="22" presetClass="entr" presetSubtype="4" fill="hold" nodeType="clickEffect">
                                  <p:stCondLst>
                                    <p:cond delay="0"/>
                                  </p:stCondLst>
                                  <p:childTnLst>
                                    <p:set>
                                      <p:cBhvr>
                                        <p:cTn id="299" dur="1" fill="hold">
                                          <p:stCondLst>
                                            <p:cond delay="0"/>
                                          </p:stCondLst>
                                        </p:cTn>
                                        <p:tgtEl>
                                          <p:spTgt spid="60"/>
                                        </p:tgtEl>
                                        <p:attrNameLst>
                                          <p:attrName>style.visibility</p:attrName>
                                        </p:attrNameLst>
                                      </p:cBhvr>
                                      <p:to>
                                        <p:strVal val="visible"/>
                                      </p:to>
                                    </p:set>
                                    <p:animEffect transition="in" filter="wipe(down)">
                                      <p:cBhvr>
                                        <p:cTn id="300" dur="500"/>
                                        <p:tgtEl>
                                          <p:spTgt spid="60"/>
                                        </p:tgtEl>
                                      </p:cBhvr>
                                    </p:animEffect>
                                  </p:childTnLst>
                                </p:cTn>
                              </p:par>
                            </p:childTnLst>
                          </p:cTn>
                        </p:par>
                      </p:childTnLst>
                    </p:cTn>
                  </p:par>
                  <p:par>
                    <p:cTn id="301" fill="hold">
                      <p:stCondLst>
                        <p:cond delay="indefinite"/>
                      </p:stCondLst>
                      <p:childTnLst>
                        <p:par>
                          <p:cTn id="302" fill="hold">
                            <p:stCondLst>
                              <p:cond delay="0"/>
                            </p:stCondLst>
                            <p:childTnLst>
                              <p:par>
                                <p:cTn id="303" presetID="14" presetClass="entr" presetSubtype="10" fill="hold" nodeType="clickEffect">
                                  <p:stCondLst>
                                    <p:cond delay="0"/>
                                  </p:stCondLst>
                                  <p:childTnLst>
                                    <p:set>
                                      <p:cBhvr>
                                        <p:cTn id="304" dur="1" fill="hold">
                                          <p:stCondLst>
                                            <p:cond delay="0"/>
                                          </p:stCondLst>
                                        </p:cTn>
                                        <p:tgtEl>
                                          <p:spTgt spid="76"/>
                                        </p:tgtEl>
                                        <p:attrNameLst>
                                          <p:attrName>style.visibility</p:attrName>
                                        </p:attrNameLst>
                                      </p:cBhvr>
                                      <p:to>
                                        <p:strVal val="visible"/>
                                      </p:to>
                                    </p:set>
                                    <p:animEffect transition="in" filter="randombar(horizontal)">
                                      <p:cBhvr>
                                        <p:cTn id="305" dur="500"/>
                                        <p:tgtEl>
                                          <p:spTgt spid="76"/>
                                        </p:tgtEl>
                                      </p:cBhvr>
                                    </p:animEffect>
                                  </p:childTnLst>
                                </p:cTn>
                              </p:par>
                            </p:childTnLst>
                          </p:cTn>
                        </p:par>
                        <p:par>
                          <p:cTn id="306" fill="hold">
                            <p:stCondLst>
                              <p:cond delay="500"/>
                            </p:stCondLst>
                            <p:childTnLst>
                              <p:par>
                                <p:cTn id="307" presetID="4" presetClass="entr" presetSubtype="16" fill="hold" grpId="0" nodeType="afterEffect">
                                  <p:stCondLst>
                                    <p:cond delay="500"/>
                                  </p:stCondLst>
                                  <p:childTnLst>
                                    <p:set>
                                      <p:cBhvr>
                                        <p:cTn id="308" dur="1" fill="hold">
                                          <p:stCondLst>
                                            <p:cond delay="0"/>
                                          </p:stCondLst>
                                        </p:cTn>
                                        <p:tgtEl>
                                          <p:spTgt spid="69"/>
                                        </p:tgtEl>
                                        <p:attrNameLst>
                                          <p:attrName>style.visibility</p:attrName>
                                        </p:attrNameLst>
                                      </p:cBhvr>
                                      <p:to>
                                        <p:strVal val="visible"/>
                                      </p:to>
                                    </p:set>
                                    <p:animEffect transition="in" filter="box(in)">
                                      <p:cBhvr>
                                        <p:cTn id="30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8" grpId="0"/>
      <p:bldP spid="129" grpId="0"/>
      <p:bldP spid="130" grpId="0"/>
      <p:bldP spid="131" grpId="0"/>
      <p:bldP spid="132" grpId="0"/>
      <p:bldP spid="133" grpId="0"/>
      <p:bldP spid="134" grpId="0"/>
      <p:bldP spid="135" grpId="0" animBg="1"/>
      <p:bldP spid="136" grpId="0" animBg="1"/>
      <p:bldP spid="137" grpId="0" animBg="1"/>
      <p:bldP spid="138" grpId="0"/>
      <p:bldP spid="139" grpId="0"/>
      <p:bldP spid="140" grpId="0"/>
      <p:bldP spid="143" grpId="0" animBg="1"/>
      <p:bldP spid="144" grpId="0" animBg="1"/>
      <p:bldP spid="145" grpId="0" animBg="1"/>
      <p:bldP spid="62" grpId="0"/>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
          <p:cNvSpPr txBox="1">
            <a:spLocks noChangeArrowheads="1"/>
          </p:cNvSpPr>
          <p:nvPr/>
        </p:nvSpPr>
        <p:spPr bwMode="auto">
          <a:xfrm>
            <a:off x="9695542" y="1076142"/>
            <a:ext cx="2018305"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rtl="1">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objectifs</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grpSp>
        <p:nvGrpSpPr>
          <p:cNvPr id="6" name="Group 19"/>
          <p:cNvGrpSpPr>
            <a:grpSpLocks/>
          </p:cNvGrpSpPr>
          <p:nvPr/>
        </p:nvGrpSpPr>
        <p:grpSpPr bwMode="auto">
          <a:xfrm>
            <a:off x="1628969" y="254478"/>
            <a:ext cx="8607435" cy="576262"/>
            <a:chOff x="158" y="300"/>
            <a:chExt cx="5738" cy="363"/>
          </a:xfrm>
        </p:grpSpPr>
        <p:sp>
          <p:nvSpPr>
            <p:cNvPr id="7" name="Rectangle 6"/>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Rectangle 7"/>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9" name="Rectangle 8"/>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0"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contexte d’études</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12" name="AutoShape 40"/>
          <p:cNvSpPr>
            <a:spLocks noChangeArrowheads="1"/>
          </p:cNvSpPr>
          <p:nvPr/>
        </p:nvSpPr>
        <p:spPr bwMode="auto">
          <a:xfrm>
            <a:off x="1389365" y="3108935"/>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4" name="AutoShape 40"/>
          <p:cNvSpPr>
            <a:spLocks noChangeArrowheads="1"/>
          </p:cNvSpPr>
          <p:nvPr/>
        </p:nvSpPr>
        <p:spPr bwMode="auto">
          <a:xfrm>
            <a:off x="1408522" y="4811244"/>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5" name="AutoShape 40"/>
          <p:cNvSpPr>
            <a:spLocks noChangeArrowheads="1"/>
          </p:cNvSpPr>
          <p:nvPr/>
        </p:nvSpPr>
        <p:spPr bwMode="auto">
          <a:xfrm>
            <a:off x="1408522" y="3966338"/>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17" name="AutoShape 40"/>
          <p:cNvSpPr>
            <a:spLocks noChangeArrowheads="1"/>
          </p:cNvSpPr>
          <p:nvPr/>
        </p:nvSpPr>
        <p:spPr bwMode="auto">
          <a:xfrm>
            <a:off x="1408522" y="1995647"/>
            <a:ext cx="220447" cy="215900"/>
          </a:xfrm>
          <a:prstGeom prst="diamond">
            <a:avLst/>
          </a:prstGeom>
          <a:solidFill>
            <a:srgbClr val="07568B"/>
          </a:solidFill>
          <a:ln w="38100">
            <a:solidFill>
              <a:schemeClr val="accent1"/>
            </a:solidFill>
            <a:miter lim="800000"/>
            <a:headEnd/>
            <a:tailEnd/>
          </a:ln>
          <a:effectLst>
            <a:outerShdw blurRad="50800" dist="38100" dir="2700000" algn="tl" rotWithShape="0">
              <a:prstClr val="black">
                <a:alpha val="40000"/>
              </a:prstClr>
            </a:outerShdw>
          </a:effectLst>
          <a:scene3d>
            <a:camera prst="orthographicFront"/>
            <a:lightRig rig="threePt" dir="t"/>
          </a:scene3d>
          <a:sp3d>
            <a:bevelT w="152400" h="50800" prst="softRound"/>
          </a:sp3d>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fr-FR">
              <a:solidFill>
                <a:schemeClr val="accent2"/>
              </a:solidFill>
              <a:latin typeface="Footlight MT Light" pitchFamily="18" charset="0"/>
            </a:endParaRPr>
          </a:p>
        </p:txBody>
      </p:sp>
      <p:sp>
        <p:nvSpPr>
          <p:cNvPr id="3" name="Rectangle 2"/>
          <p:cNvSpPr/>
          <p:nvPr/>
        </p:nvSpPr>
        <p:spPr>
          <a:xfrm>
            <a:off x="1896105" y="3853969"/>
            <a:ext cx="6096000" cy="461665"/>
          </a:xfrm>
          <a:prstGeom prst="rect">
            <a:avLst/>
          </a:prstGeom>
        </p:spPr>
        <p:txBody>
          <a:bodyPr>
            <a:spAutoFit/>
          </a:bodyPr>
          <a:lstStyle/>
          <a:p>
            <a:r>
              <a:rPr lang="fr-FR" sz="2400" dirty="0">
                <a:latin typeface="Times New Roman" pitchFamily="18" charset="0"/>
                <a:cs typeface="Times New Roman" pitchFamily="18" charset="0"/>
              </a:rPr>
              <a:t>Mieux anticiper et résoudre les conflits.</a:t>
            </a:r>
          </a:p>
        </p:txBody>
      </p:sp>
      <p:sp>
        <p:nvSpPr>
          <p:cNvPr id="18" name="Text Placeholder 2"/>
          <p:cNvSpPr txBox="1">
            <a:spLocks/>
          </p:cNvSpPr>
          <p:nvPr/>
        </p:nvSpPr>
        <p:spPr>
          <a:xfrm>
            <a:off x="1896105" y="2973260"/>
            <a:ext cx="8253767" cy="440426"/>
          </a:xfrm>
          <a:prstGeom prst="rect">
            <a:avLst/>
          </a:prstGeom>
        </p:spPr>
        <p:txBody>
          <a:bodyPr vert="horz" wrap="square" lIns="0" tIns="0" rIns="0" bIns="0"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fr-FR" sz="2400" dirty="0">
                <a:latin typeface="Times New Roman" pitchFamily="18" charset="0"/>
                <a:cs typeface="Times New Roman" pitchFamily="18" charset="0"/>
              </a:rPr>
              <a:t>Compatibilité avec les différents systèmes exploitations coté client.</a:t>
            </a:r>
          </a:p>
        </p:txBody>
      </p:sp>
      <p:sp>
        <p:nvSpPr>
          <p:cNvPr id="19" name="Rectangle 18"/>
          <p:cNvSpPr/>
          <p:nvPr/>
        </p:nvSpPr>
        <p:spPr>
          <a:xfrm>
            <a:off x="1408522" y="4533757"/>
            <a:ext cx="7436940" cy="579967"/>
          </a:xfrm>
          <a:prstGeom prst="rect">
            <a:avLst/>
          </a:prstGeom>
        </p:spPr>
        <p:txBody>
          <a:bodyPr wrap="square">
            <a:spAutoFit/>
          </a:bodyPr>
          <a:lstStyle/>
          <a:p>
            <a:pPr lvl="1">
              <a:lnSpc>
                <a:spcPct val="150000"/>
              </a:lnSpc>
              <a:buClr>
                <a:schemeClr val="bg1">
                  <a:lumMod val="65000"/>
                </a:schemeClr>
              </a:buClr>
            </a:pPr>
            <a:r>
              <a:rPr lang="fr-FR" sz="2400" dirty="0">
                <a:latin typeface="Times New Roman" pitchFamily="18" charset="0"/>
                <a:cs typeface="Times New Roman" pitchFamily="18" charset="0"/>
              </a:rPr>
              <a:t>Reconstruire  avec des technologies plus modernes.</a:t>
            </a:r>
          </a:p>
        </p:txBody>
      </p:sp>
      <p:sp>
        <p:nvSpPr>
          <p:cNvPr id="20" name="Text Placeholder 2"/>
          <p:cNvSpPr txBox="1">
            <a:spLocks/>
          </p:cNvSpPr>
          <p:nvPr/>
        </p:nvSpPr>
        <p:spPr>
          <a:xfrm>
            <a:off x="1441775" y="1897542"/>
            <a:ext cx="8253767" cy="845658"/>
          </a:xfrm>
          <a:prstGeom prst="rect">
            <a:avLst/>
          </a:prstGeom>
        </p:spPr>
        <p:txBody>
          <a:bodyPr vert="horz" wrap="square" lIns="0" tIns="0" rIns="0" bIns="0" rtlCol="0">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lvl="1">
              <a:buClr>
                <a:schemeClr val="bg1">
                  <a:lumMod val="65000"/>
                </a:schemeClr>
              </a:buClr>
            </a:pPr>
            <a:r>
              <a:rPr lang="fr-FR" sz="2400" dirty="0">
                <a:latin typeface="Times New Roman" pitchFamily="18" charset="0"/>
                <a:cs typeface="Times New Roman" pitchFamily="18" charset="0"/>
              </a:rPr>
              <a:t>Développer une application intelligente, permet de Répondre </a:t>
            </a:r>
          </a:p>
          <a:p>
            <a:pPr lvl="1">
              <a:buClr>
                <a:schemeClr val="bg1">
                  <a:lumMod val="65000"/>
                </a:schemeClr>
              </a:buClr>
            </a:pPr>
            <a:r>
              <a:rPr lang="fr-FR" sz="2400" dirty="0">
                <a:latin typeface="Times New Roman" pitchFamily="18" charset="0"/>
                <a:cs typeface="Times New Roman" pitchFamily="18" charset="0"/>
              </a:rPr>
              <a:t>à des besoins spécifiques.</a:t>
            </a:r>
          </a:p>
        </p:txBody>
      </p:sp>
      <p:pic>
        <p:nvPicPr>
          <p:cNvPr id="2" name="Picture 2" descr="http://www.ennov.com/fr/images/galleries/auditsinternes-solution/Questionnai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6404" y="2117755"/>
            <a:ext cx="1531202" cy="1640574"/>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5</a:t>
            </a:r>
            <a:endParaRPr lang="fr-FR" sz="2400" dirty="0">
              <a:solidFill>
                <a:srgbClr val="0000FF"/>
              </a:solidFill>
              <a:latin typeface="Times New Roman" pitchFamily="18" charset="0"/>
              <a:cs typeface="Times New Roman" pitchFamily="18" charset="0"/>
            </a:endParaRPr>
          </a:p>
        </p:txBody>
      </p:sp>
      <p:sp>
        <p:nvSpPr>
          <p:cNvPr id="22"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39642492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strVal val="#ppt_w*0.05"/>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anim calcmode="lin" valueType="num">
                                      <p:cBhvr>
                                        <p:cTn id="18" dur="500" fill="hold"/>
                                        <p:tgtEl>
                                          <p:spTgt spid="4"/>
                                        </p:tgtEl>
                                        <p:attrNameLst>
                                          <p:attrName>ppt_x</p:attrName>
                                        </p:attrNameLst>
                                      </p:cBhvr>
                                      <p:tavLst>
                                        <p:tav tm="0">
                                          <p:val>
                                            <p:strVal val="#ppt_x-.2"/>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strVal val="#ppt_w*0.70"/>
                                          </p:val>
                                        </p:tav>
                                        <p:tav tm="100000">
                                          <p:val>
                                            <p:strVal val="#ppt_w"/>
                                          </p:val>
                                        </p:tav>
                                      </p:tavLst>
                                    </p:anim>
                                    <p:anim calcmode="lin" valueType="num">
                                      <p:cBhvr>
                                        <p:cTn id="26" dur="1000" fill="hold"/>
                                        <p:tgtEl>
                                          <p:spTgt spid="17"/>
                                        </p:tgtEl>
                                        <p:attrNameLst>
                                          <p:attrName>ppt_h</p:attrName>
                                        </p:attrNameLst>
                                      </p:cBhvr>
                                      <p:tavLst>
                                        <p:tav tm="0">
                                          <p:val>
                                            <p:strVal val="#ppt_h"/>
                                          </p:val>
                                        </p:tav>
                                        <p:tav tm="100000">
                                          <p:val>
                                            <p:strVal val="#ppt_h"/>
                                          </p:val>
                                        </p:tav>
                                      </p:tavLst>
                                    </p:anim>
                                    <p:animEffect transition="in" filter="fade">
                                      <p:cBhvr>
                                        <p:cTn id="27" dur="1000"/>
                                        <p:tgtEl>
                                          <p:spTgt spid="17"/>
                                        </p:tgtEl>
                                      </p:cBhvr>
                                    </p:animEffect>
                                  </p:childTnLst>
                                </p:cTn>
                              </p:par>
                            </p:childTnLst>
                          </p:cTn>
                        </p:par>
                        <p:par>
                          <p:cTn id="28" fill="hold">
                            <p:stCondLst>
                              <p:cond delay="1000"/>
                            </p:stCondLst>
                            <p:childTnLst>
                              <p:par>
                                <p:cTn id="29" presetID="43"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
                                        <p:tgtEl>
                                          <p:spTgt spid="20"/>
                                        </p:tgtEl>
                                      </p:cBhvr>
                                    </p:animEffect>
                                    <p:anim calcmode="lin" valueType="num">
                                      <p:cBhvr>
                                        <p:cTn id="32" dur="400" fill="hold"/>
                                        <p:tgtEl>
                                          <p:spTgt spid="20"/>
                                        </p:tgtEl>
                                        <p:attrNameLst>
                                          <p:attrName>ppt_x</p:attrName>
                                        </p:attrNameLst>
                                      </p:cBhvr>
                                      <p:tavLst>
                                        <p:tav tm="0">
                                          <p:val>
                                            <p:strVal val="#ppt_x"/>
                                          </p:val>
                                        </p:tav>
                                        <p:tav tm="100000">
                                          <p:val>
                                            <p:strVal val="#ppt_x"/>
                                          </p:val>
                                        </p:tav>
                                      </p:tavLst>
                                    </p:anim>
                                    <p:anim calcmode="lin" valueType="num">
                                      <p:cBhvr>
                                        <p:cTn id="33" dur="400" fill="hold"/>
                                        <p:tgtEl>
                                          <p:spTgt spid="20"/>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ppt_w</p:attrName>
                                        </p:attrNameLst>
                                      </p:cBhvr>
                                      <p:tavLst>
                                        <p:tav tm="0">
                                          <p:val>
                                            <p:strVal val="#ppt_w*0.70"/>
                                          </p:val>
                                        </p:tav>
                                        <p:tav tm="100000">
                                          <p:val>
                                            <p:strVal val="#ppt_w"/>
                                          </p:val>
                                        </p:tav>
                                      </p:tavLst>
                                    </p:anim>
                                    <p:anim calcmode="lin" valueType="num">
                                      <p:cBhvr>
                                        <p:cTn id="41" dur="1000" fill="hold"/>
                                        <p:tgtEl>
                                          <p:spTgt spid="12"/>
                                        </p:tgtEl>
                                        <p:attrNameLst>
                                          <p:attrName>ppt_h</p:attrName>
                                        </p:attrNameLst>
                                      </p:cBhvr>
                                      <p:tavLst>
                                        <p:tav tm="0">
                                          <p:val>
                                            <p:strVal val="#ppt_h"/>
                                          </p:val>
                                        </p:tav>
                                        <p:tav tm="100000">
                                          <p:val>
                                            <p:strVal val="#ppt_h"/>
                                          </p:val>
                                        </p:tav>
                                      </p:tavLst>
                                    </p:anim>
                                    <p:animEffect transition="in" filter="fade">
                                      <p:cBhvr>
                                        <p:cTn id="42" dur="1000"/>
                                        <p:tgtEl>
                                          <p:spTgt spid="12"/>
                                        </p:tgtEl>
                                      </p:cBhvr>
                                    </p:animEffect>
                                  </p:childTnLst>
                                </p:cTn>
                              </p:par>
                            </p:childTnLst>
                          </p:cTn>
                        </p:par>
                        <p:par>
                          <p:cTn id="43" fill="hold">
                            <p:stCondLst>
                              <p:cond delay="1000"/>
                            </p:stCondLst>
                            <p:childTnLst>
                              <p:par>
                                <p:cTn id="44" presetID="43"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
                                        <p:tgtEl>
                                          <p:spTgt spid="18"/>
                                        </p:tgtEl>
                                      </p:cBhvr>
                                    </p:animEffect>
                                    <p:anim calcmode="lin" valueType="num">
                                      <p:cBhvr>
                                        <p:cTn id="47" dur="400" fill="hold"/>
                                        <p:tgtEl>
                                          <p:spTgt spid="18"/>
                                        </p:tgtEl>
                                        <p:attrNameLst>
                                          <p:attrName>ppt_x</p:attrName>
                                        </p:attrNameLst>
                                      </p:cBhvr>
                                      <p:tavLst>
                                        <p:tav tm="0">
                                          <p:val>
                                            <p:strVal val="#ppt_x"/>
                                          </p:val>
                                        </p:tav>
                                        <p:tav tm="100000">
                                          <p:val>
                                            <p:strVal val="#ppt_x"/>
                                          </p:val>
                                        </p:tav>
                                      </p:tavLst>
                                    </p:anim>
                                    <p:anim calcmode="lin" valueType="num">
                                      <p:cBhvr>
                                        <p:cTn id="48" dur="400" fill="hold"/>
                                        <p:tgtEl>
                                          <p:spTgt spid="18"/>
                                        </p:tgtEl>
                                        <p:attrNameLst>
                                          <p:attrName>ppt_y</p:attrName>
                                        </p:attrNameLst>
                                      </p:cBhvr>
                                      <p:tavLst>
                                        <p:tav tm="0">
                                          <p:val>
                                            <p:strVal val="#ppt_y+0.31"/>
                                          </p:val>
                                        </p:tav>
                                        <p:tav tm="100000">
                                          <p:val>
                                            <p:strVal val="#ppt_y+0.31"/>
                                          </p:val>
                                        </p:tav>
                                      </p:tavLst>
                                    </p:anim>
                                    <p:anim calcmode="lin" valueType="num">
                                      <p:cBhvr>
                                        <p:cTn id="49"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0"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1" presetID="22" presetClass="entr" presetSubtype="4"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down)">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1000" fill="hold"/>
                                        <p:tgtEl>
                                          <p:spTgt spid="15"/>
                                        </p:tgtEl>
                                        <p:attrNameLst>
                                          <p:attrName>ppt_w</p:attrName>
                                        </p:attrNameLst>
                                      </p:cBhvr>
                                      <p:tavLst>
                                        <p:tav tm="0">
                                          <p:val>
                                            <p:strVal val="#ppt_w*0.70"/>
                                          </p:val>
                                        </p:tav>
                                        <p:tav tm="100000">
                                          <p:val>
                                            <p:strVal val="#ppt_w"/>
                                          </p:val>
                                        </p:tav>
                                      </p:tavLst>
                                    </p:anim>
                                    <p:anim calcmode="lin" valueType="num">
                                      <p:cBhvr>
                                        <p:cTn id="59" dur="1000" fill="hold"/>
                                        <p:tgtEl>
                                          <p:spTgt spid="15"/>
                                        </p:tgtEl>
                                        <p:attrNameLst>
                                          <p:attrName>ppt_h</p:attrName>
                                        </p:attrNameLst>
                                      </p:cBhvr>
                                      <p:tavLst>
                                        <p:tav tm="0">
                                          <p:val>
                                            <p:strVal val="#ppt_h"/>
                                          </p:val>
                                        </p:tav>
                                        <p:tav tm="100000">
                                          <p:val>
                                            <p:strVal val="#ppt_h"/>
                                          </p:val>
                                        </p:tav>
                                      </p:tavLst>
                                    </p:anim>
                                    <p:animEffect transition="in" filter="fade">
                                      <p:cBhvr>
                                        <p:cTn id="60" dur="1000"/>
                                        <p:tgtEl>
                                          <p:spTgt spid="15"/>
                                        </p:tgtEl>
                                      </p:cBhvr>
                                    </p:animEffect>
                                  </p:childTnLst>
                                </p:cTn>
                              </p:par>
                            </p:childTnLst>
                          </p:cTn>
                        </p:par>
                        <p:par>
                          <p:cTn id="61" fill="hold">
                            <p:stCondLst>
                              <p:cond delay="1000"/>
                            </p:stCondLst>
                            <p:childTnLst>
                              <p:par>
                                <p:cTn id="62" presetID="43" presetClass="entr" presetSubtype="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100"/>
                                        <p:tgtEl>
                                          <p:spTgt spid="3"/>
                                        </p:tgtEl>
                                      </p:cBhvr>
                                    </p:animEffect>
                                    <p:anim calcmode="lin" valueType="num">
                                      <p:cBhvr>
                                        <p:cTn id="65" dur="400" fill="hold"/>
                                        <p:tgtEl>
                                          <p:spTgt spid="3"/>
                                        </p:tgtEl>
                                        <p:attrNameLst>
                                          <p:attrName>ppt_x</p:attrName>
                                        </p:attrNameLst>
                                      </p:cBhvr>
                                      <p:tavLst>
                                        <p:tav tm="0">
                                          <p:val>
                                            <p:strVal val="#ppt_x"/>
                                          </p:val>
                                        </p:tav>
                                        <p:tav tm="100000">
                                          <p:val>
                                            <p:strVal val="#ppt_x"/>
                                          </p:val>
                                        </p:tav>
                                      </p:tavLst>
                                    </p:anim>
                                    <p:anim calcmode="lin" valueType="num">
                                      <p:cBhvr>
                                        <p:cTn id="66" dur="400" fill="hold"/>
                                        <p:tgtEl>
                                          <p:spTgt spid="3"/>
                                        </p:tgtEl>
                                        <p:attrNameLst>
                                          <p:attrName>ppt_y</p:attrName>
                                        </p:attrNameLst>
                                      </p:cBhvr>
                                      <p:tavLst>
                                        <p:tav tm="0">
                                          <p:val>
                                            <p:strVal val="#ppt_y+0.31"/>
                                          </p:val>
                                        </p:tav>
                                        <p:tav tm="100000">
                                          <p:val>
                                            <p:strVal val="#ppt_y+0.31"/>
                                          </p:val>
                                        </p:tav>
                                      </p:tavLst>
                                    </p:anim>
                                    <p:anim calcmode="lin" valueType="num">
                                      <p:cBhvr>
                                        <p:cTn id="67"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8"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1000" fill="hold"/>
                                        <p:tgtEl>
                                          <p:spTgt spid="14"/>
                                        </p:tgtEl>
                                        <p:attrNameLst>
                                          <p:attrName>ppt_w</p:attrName>
                                        </p:attrNameLst>
                                      </p:cBhvr>
                                      <p:tavLst>
                                        <p:tav tm="0">
                                          <p:val>
                                            <p:strVal val="#ppt_w*0.70"/>
                                          </p:val>
                                        </p:tav>
                                        <p:tav tm="100000">
                                          <p:val>
                                            <p:strVal val="#ppt_w"/>
                                          </p:val>
                                        </p:tav>
                                      </p:tavLst>
                                    </p:anim>
                                    <p:anim calcmode="lin" valueType="num">
                                      <p:cBhvr>
                                        <p:cTn id="74" dur="1000" fill="hold"/>
                                        <p:tgtEl>
                                          <p:spTgt spid="14"/>
                                        </p:tgtEl>
                                        <p:attrNameLst>
                                          <p:attrName>ppt_h</p:attrName>
                                        </p:attrNameLst>
                                      </p:cBhvr>
                                      <p:tavLst>
                                        <p:tav tm="0">
                                          <p:val>
                                            <p:strVal val="#ppt_h"/>
                                          </p:val>
                                        </p:tav>
                                        <p:tav tm="100000">
                                          <p:val>
                                            <p:strVal val="#ppt_h"/>
                                          </p:val>
                                        </p:tav>
                                      </p:tavLst>
                                    </p:anim>
                                    <p:animEffect transition="in" filter="fade">
                                      <p:cBhvr>
                                        <p:cTn id="75" dur="1000"/>
                                        <p:tgtEl>
                                          <p:spTgt spid="14"/>
                                        </p:tgtEl>
                                      </p:cBhvr>
                                    </p:animEffect>
                                  </p:childTnLst>
                                </p:cTn>
                              </p:par>
                            </p:childTnLst>
                          </p:cTn>
                        </p:par>
                        <p:par>
                          <p:cTn id="76" fill="hold">
                            <p:stCondLst>
                              <p:cond delay="1000"/>
                            </p:stCondLst>
                            <p:childTnLst>
                              <p:par>
                                <p:cTn id="77" presetID="43"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
                                        <p:tgtEl>
                                          <p:spTgt spid="19"/>
                                        </p:tgtEl>
                                      </p:cBhvr>
                                    </p:animEffect>
                                    <p:anim calcmode="lin" valueType="num">
                                      <p:cBhvr>
                                        <p:cTn id="80" dur="400" fill="hold"/>
                                        <p:tgtEl>
                                          <p:spTgt spid="19"/>
                                        </p:tgtEl>
                                        <p:attrNameLst>
                                          <p:attrName>ppt_x</p:attrName>
                                        </p:attrNameLst>
                                      </p:cBhvr>
                                      <p:tavLst>
                                        <p:tav tm="0">
                                          <p:val>
                                            <p:strVal val="#ppt_x"/>
                                          </p:val>
                                        </p:tav>
                                        <p:tav tm="100000">
                                          <p:val>
                                            <p:strVal val="#ppt_x"/>
                                          </p:val>
                                        </p:tav>
                                      </p:tavLst>
                                    </p:anim>
                                    <p:anim calcmode="lin" valueType="num">
                                      <p:cBhvr>
                                        <p:cTn id="81" dur="400" fill="hold"/>
                                        <p:tgtEl>
                                          <p:spTgt spid="19"/>
                                        </p:tgtEl>
                                        <p:attrNameLst>
                                          <p:attrName>ppt_y</p:attrName>
                                        </p:attrNameLst>
                                      </p:cBhvr>
                                      <p:tavLst>
                                        <p:tav tm="0">
                                          <p:val>
                                            <p:strVal val="#ppt_y+0.31"/>
                                          </p:val>
                                        </p:tav>
                                        <p:tav tm="100000">
                                          <p:val>
                                            <p:strVal val="#ppt_y+0.31"/>
                                          </p:val>
                                        </p:tav>
                                      </p:tavLst>
                                    </p:anim>
                                    <p:anim calcmode="lin" valueType="num">
                                      <p:cBhvr>
                                        <p:cTn id="82"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3"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15" grpId="0" animBg="1"/>
      <p:bldP spid="17" grpId="0" animBg="1"/>
      <p:bldP spid="3" grpId="0"/>
      <p:bldP spid="18"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a:off x="1400412" y="1730760"/>
            <a:ext cx="0" cy="4103687"/>
          </a:xfrm>
          <a:prstGeom prst="line">
            <a:avLst/>
          </a:prstGeom>
          <a:noFill/>
          <a:ln w="19050">
            <a:solidFill>
              <a:srgbClr val="66CCFF"/>
            </a:solidFill>
            <a:round/>
            <a:headEnd/>
            <a:tailEnd/>
          </a:ln>
        </p:spPr>
        <p:txBody>
          <a:bodyPr/>
          <a:lstStyle/>
          <a:p>
            <a:endParaRPr lang="fr-FR"/>
          </a:p>
        </p:txBody>
      </p:sp>
      <p:sp>
        <p:nvSpPr>
          <p:cNvPr id="3" name="Rectangle 2"/>
          <p:cNvSpPr/>
          <p:nvPr/>
        </p:nvSpPr>
        <p:spPr>
          <a:xfrm>
            <a:off x="3909379" y="2414747"/>
            <a:ext cx="1654107" cy="32778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55650" fontAlgn="auto">
              <a:lnSpc>
                <a:spcPct val="90000"/>
              </a:lnSpc>
              <a:spcBef>
                <a:spcPct val="0"/>
              </a:spcBef>
              <a:spcAft>
                <a:spcPct val="35000"/>
              </a:spcAft>
              <a:defRPr/>
            </a:pPr>
            <a:r>
              <a:rPr lang="fr-FR" sz="1700" dirty="0" smtClean="0">
                <a:solidFill>
                  <a:schemeClr val="lt1"/>
                </a:solidFill>
                <a:latin typeface="Constantia"/>
              </a:rPr>
              <a:t>Etude Préalable</a:t>
            </a:r>
          </a:p>
        </p:txBody>
      </p:sp>
      <p:grpSp>
        <p:nvGrpSpPr>
          <p:cNvPr id="4" name="Group 19"/>
          <p:cNvGrpSpPr>
            <a:grpSpLocks/>
          </p:cNvGrpSpPr>
          <p:nvPr/>
        </p:nvGrpSpPr>
        <p:grpSpPr bwMode="auto">
          <a:xfrm>
            <a:off x="1628969" y="254478"/>
            <a:ext cx="8607435" cy="576262"/>
            <a:chOff x="158" y="300"/>
            <a:chExt cx="5738" cy="363"/>
          </a:xfrm>
        </p:grpSpPr>
        <p:sp>
          <p:nvSpPr>
            <p:cNvPr id="5" name="Rectangle 4"/>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Rectangle 6"/>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8"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Plan</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sp>
        <p:nvSpPr>
          <p:cNvPr id="9"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6</a:t>
            </a:r>
            <a:endParaRPr lang="fr-FR" sz="2400" dirty="0">
              <a:solidFill>
                <a:srgbClr val="0000FF"/>
              </a:solidFill>
              <a:latin typeface="Times New Roman" pitchFamily="18" charset="0"/>
              <a:cs typeface="Times New Roman" pitchFamily="18" charset="0"/>
            </a:endParaRPr>
          </a:p>
        </p:txBody>
      </p:sp>
      <p:sp>
        <p:nvSpPr>
          <p:cNvPr id="11" name="Rectangle 10"/>
          <p:cNvSpPr>
            <a:spLocks noChangeArrowheads="1"/>
          </p:cNvSpPr>
          <p:nvPr/>
        </p:nvSpPr>
        <p:spPr bwMode="auto">
          <a:xfrm>
            <a:off x="1251903" y="199228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2" name="Rectangle 11"/>
          <p:cNvSpPr>
            <a:spLocks noChangeArrowheads="1"/>
          </p:cNvSpPr>
          <p:nvPr/>
        </p:nvSpPr>
        <p:spPr bwMode="auto">
          <a:xfrm>
            <a:off x="1251903" y="3281335"/>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3" name="Rectangle 12"/>
          <p:cNvSpPr>
            <a:spLocks noChangeArrowheads="1"/>
          </p:cNvSpPr>
          <p:nvPr/>
        </p:nvSpPr>
        <p:spPr bwMode="auto">
          <a:xfrm>
            <a:off x="1251903" y="3924273"/>
            <a:ext cx="215900" cy="217487"/>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4" name="Rectangle 13"/>
          <p:cNvSpPr>
            <a:spLocks noChangeArrowheads="1"/>
          </p:cNvSpPr>
          <p:nvPr/>
        </p:nvSpPr>
        <p:spPr bwMode="auto">
          <a:xfrm>
            <a:off x="1251903" y="4567210"/>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16" name="ZoneTexte 33"/>
          <p:cNvSpPr txBox="1"/>
          <p:nvPr/>
        </p:nvSpPr>
        <p:spPr>
          <a:xfrm>
            <a:off x="1631423" y="2544548"/>
            <a:ext cx="5005860"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n>
                  <a:solidFill>
                    <a:schemeClr val="accent1">
                      <a:lumMod val="75000"/>
                    </a:schemeClr>
                  </a:solidFill>
                </a:ln>
                <a:solidFill>
                  <a:schemeClr val="accent1">
                    <a:lumMod val="50000"/>
                  </a:schemeClr>
                </a:solidFill>
                <a:latin typeface="Times New Roman" pitchFamily="18" charset="0"/>
                <a:cs typeface="Times New Roman" pitchFamily="18" charset="0"/>
              </a:rPr>
              <a:t>Modélisation Conceptuelle</a:t>
            </a:r>
            <a:endParaRPr lang="fr-FR" sz="2800" dirty="0">
              <a:ln>
                <a:solidFill>
                  <a:schemeClr val="accent1">
                    <a:lumMod val="75000"/>
                  </a:schemeClr>
                </a:solidFill>
              </a:ln>
              <a:solidFill>
                <a:schemeClr val="accent1">
                  <a:lumMod val="50000"/>
                </a:schemeClr>
              </a:solidFill>
              <a:latin typeface="Times New Roman" pitchFamily="18" charset="0"/>
              <a:cs typeface="Times New Roman" pitchFamily="18" charset="0"/>
            </a:endParaRPr>
          </a:p>
        </p:txBody>
      </p:sp>
      <p:sp>
        <p:nvSpPr>
          <p:cNvPr id="17" name="ZoneTexte 34"/>
          <p:cNvSpPr txBox="1"/>
          <p:nvPr/>
        </p:nvSpPr>
        <p:spPr>
          <a:xfrm>
            <a:off x="1628969" y="3139895"/>
            <a:ext cx="1822358"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800" dirty="0" smtClean="0">
                <a:latin typeface="Times New Roman" pitchFamily="18" charset="0"/>
                <a:cs typeface="Times New Roman" pitchFamily="18" charset="0"/>
              </a:rPr>
              <a:t>Réalisation</a:t>
            </a:r>
            <a:endParaRPr lang="fr-FR" sz="2800" dirty="0">
              <a:latin typeface="Times New Roman" pitchFamily="18" charset="0"/>
              <a:cs typeface="Times New Roman" pitchFamily="18" charset="0"/>
            </a:endParaRPr>
          </a:p>
        </p:txBody>
      </p:sp>
      <p:sp>
        <p:nvSpPr>
          <p:cNvPr id="18" name="ZoneTexte 35"/>
          <p:cNvSpPr txBox="1"/>
          <p:nvPr/>
        </p:nvSpPr>
        <p:spPr>
          <a:xfrm>
            <a:off x="1628969" y="3735242"/>
            <a:ext cx="2316660" cy="523220"/>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smtClean="0">
                <a:latin typeface="Times New Roman" pitchFamily="18" charset="0"/>
                <a:cs typeface="Times New Roman" pitchFamily="18" charset="0"/>
              </a:rPr>
              <a:t>Démonstration</a:t>
            </a:r>
            <a:endParaRPr lang="fr-FR" dirty="0">
              <a:latin typeface="Times New Roman" pitchFamily="18" charset="0"/>
              <a:cs typeface="Times New Roman" pitchFamily="18" charset="0"/>
            </a:endParaRPr>
          </a:p>
        </p:txBody>
      </p:sp>
      <p:sp>
        <p:nvSpPr>
          <p:cNvPr id="19" name="ZoneTexte 36"/>
          <p:cNvSpPr txBox="1"/>
          <p:nvPr/>
        </p:nvSpPr>
        <p:spPr>
          <a:xfrm>
            <a:off x="1628969" y="4384588"/>
            <a:ext cx="4116833" cy="800219"/>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pPr>
            <a:r>
              <a:rPr lang="fr-FR" sz="2800" dirty="0">
                <a:latin typeface="Times New Roman" pitchFamily="18" charset="0"/>
                <a:cs typeface="Times New Roman" pitchFamily="18" charset="0"/>
              </a:rPr>
              <a:t>Conclusion et perspectives</a:t>
            </a:r>
          </a:p>
          <a:p>
            <a:endParaRPr lang="fr-FR" dirty="0"/>
          </a:p>
        </p:txBody>
      </p:sp>
      <p:sp>
        <p:nvSpPr>
          <p:cNvPr id="20" name="Rectangle 19"/>
          <p:cNvSpPr>
            <a:spLocks noChangeArrowheads="1"/>
          </p:cNvSpPr>
          <p:nvPr/>
        </p:nvSpPr>
        <p:spPr bwMode="auto">
          <a:xfrm>
            <a:off x="1244274" y="2683299"/>
            <a:ext cx="215900" cy="217488"/>
          </a:xfrm>
          <a:prstGeom prst="rect">
            <a:avLst/>
          </a:prstGeom>
          <a:solidFill>
            <a:schemeClr val="accent1"/>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endParaRPr lang="fr-FR">
              <a:solidFill>
                <a:srgbClr val="006699"/>
              </a:solidFill>
              <a:latin typeface="Footlight MT Light" pitchFamily="18" charset="0"/>
            </a:endParaRPr>
          </a:p>
        </p:txBody>
      </p:sp>
      <p:sp>
        <p:nvSpPr>
          <p:cNvPr id="23" name="ZoneTexte 22"/>
          <p:cNvSpPr txBox="1"/>
          <p:nvPr/>
        </p:nvSpPr>
        <p:spPr>
          <a:xfrm>
            <a:off x="1623835" y="1876101"/>
            <a:ext cx="3783724" cy="523220"/>
          </a:xfrm>
          <a:prstGeom prst="rect">
            <a:avLst/>
          </a:prstGeom>
          <a:noFill/>
        </p:spPr>
        <p:txBody>
          <a:bodyPr wrap="square" rtlCol="0">
            <a:spAutoFit/>
          </a:bodyPr>
          <a:lstStyle/>
          <a:p>
            <a:r>
              <a:rPr lang="fr-FR" sz="2800" dirty="0" smtClean="0">
                <a:latin typeface="Times New Roman" pitchFamily="18" charset="0"/>
                <a:cs typeface="Times New Roman" pitchFamily="18" charset="0"/>
              </a:rPr>
              <a:t>Contexte d’études</a:t>
            </a:r>
            <a:endParaRPr lang="fr-FR" sz="2800" dirty="0">
              <a:latin typeface="Times New Roman" pitchFamily="18" charset="0"/>
              <a:cs typeface="Times New Roman" pitchFamily="18" charset="0"/>
            </a:endParaRPr>
          </a:p>
        </p:txBody>
      </p:sp>
      <p:sp>
        <p:nvSpPr>
          <p:cNvPr id="24"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13612742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 calcmode="lin" valueType="num">
                                      <p:cBhvr>
                                        <p:cTn id="18" dur="500" fill="hold"/>
                                        <p:tgtEl>
                                          <p:spTgt spid="2"/>
                                        </p:tgtEl>
                                        <p:attrNameLst>
                                          <p:attrName>style.rotation</p:attrName>
                                        </p:attrNameLst>
                                      </p:cBhvr>
                                      <p:tavLst>
                                        <p:tav tm="0">
                                          <p:val>
                                            <p:fltVal val="360"/>
                                          </p:val>
                                        </p:tav>
                                        <p:tav tm="100000">
                                          <p:val>
                                            <p:fltVal val="0"/>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par>
                          <p:cTn id="27" fill="hold">
                            <p:stCondLst>
                              <p:cond delay="1000"/>
                            </p:stCondLst>
                            <p:childTnLst>
                              <p:par>
                                <p:cTn id="28" presetID="10" presetClass="entr" presetSubtype="0" fill="hold" grpId="0" nodeType="afterEffect">
                                  <p:stCondLst>
                                    <p:cond delay="0"/>
                                  </p:stCondLst>
                                  <p:iterate type="lt">
                                    <p:tmPct val="0"/>
                                  </p:iterate>
                                  <p:childTnLst>
                                    <p:set>
                                      <p:cBhvr>
                                        <p:cTn id="29" dur="1" fill="hold">
                                          <p:stCondLst>
                                            <p:cond delay="0"/>
                                          </p:stCondLst>
                                        </p:cTn>
                                        <p:tgtEl>
                                          <p:spTgt spid="23"/>
                                        </p:tgtEl>
                                        <p:attrNameLst>
                                          <p:attrName>style.visibility</p:attrName>
                                        </p:attrNameLst>
                                      </p:cBhvr>
                                      <p:to>
                                        <p:strVal val="visible"/>
                                      </p:to>
                                    </p:set>
                                    <p:animEffect transition="in" filter="fade">
                                      <p:cBhvr>
                                        <p:cTn id="30" dur="20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1000" fill="hold"/>
                                        <p:tgtEl>
                                          <p:spTgt spid="20"/>
                                        </p:tgtEl>
                                        <p:attrNameLst>
                                          <p:attrName>ppt_w</p:attrName>
                                        </p:attrNameLst>
                                      </p:cBhvr>
                                      <p:tavLst>
                                        <p:tav tm="0">
                                          <p:val>
                                            <p:strVal val="#ppt_w*0.70"/>
                                          </p:val>
                                        </p:tav>
                                        <p:tav tm="100000">
                                          <p:val>
                                            <p:strVal val="#ppt_w"/>
                                          </p:val>
                                        </p:tav>
                                      </p:tavLst>
                                    </p:anim>
                                    <p:anim calcmode="lin" valueType="num">
                                      <p:cBhvr>
                                        <p:cTn id="36" dur="1000" fill="hold"/>
                                        <p:tgtEl>
                                          <p:spTgt spid="20"/>
                                        </p:tgtEl>
                                        <p:attrNameLst>
                                          <p:attrName>ppt_h</p:attrName>
                                        </p:attrNameLst>
                                      </p:cBhvr>
                                      <p:tavLst>
                                        <p:tav tm="0">
                                          <p:val>
                                            <p:strVal val="#ppt_h"/>
                                          </p:val>
                                        </p:tav>
                                        <p:tav tm="100000">
                                          <p:val>
                                            <p:strVal val="#ppt_h"/>
                                          </p:val>
                                        </p:tav>
                                      </p:tavLst>
                                    </p:anim>
                                    <p:animEffect transition="in" filter="fade">
                                      <p:cBhvr>
                                        <p:cTn id="37" dur="1000"/>
                                        <p:tgtEl>
                                          <p:spTgt spid="20"/>
                                        </p:tgtEl>
                                      </p:cBhvr>
                                    </p:animEffect>
                                  </p:childTnLst>
                                </p:cTn>
                              </p:par>
                            </p:childTnLst>
                          </p:cTn>
                        </p:par>
                        <p:par>
                          <p:cTn id="38" fill="hold">
                            <p:stCondLst>
                              <p:cond delay="1000"/>
                            </p:stCondLst>
                            <p:childTnLst>
                              <p:par>
                                <p:cTn id="39" presetID="10" presetClass="entr" presetSubtype="0" fill="hold" grpId="0" nodeType="afterEffect">
                                  <p:stCondLst>
                                    <p:cond delay="0"/>
                                  </p:stCondLst>
                                  <p:iterate type="lt">
                                    <p:tmPct val="0"/>
                                  </p:iterate>
                                  <p:childTnLst>
                                    <p:set>
                                      <p:cBhvr>
                                        <p:cTn id="40" dur="1" fill="hold">
                                          <p:stCondLst>
                                            <p:cond delay="0"/>
                                          </p:stCondLst>
                                        </p:cTn>
                                        <p:tgtEl>
                                          <p:spTgt spid="16"/>
                                        </p:tgtEl>
                                        <p:attrNameLst>
                                          <p:attrName>style.visibility</p:attrName>
                                        </p:attrNameLst>
                                      </p:cBhvr>
                                      <p:to>
                                        <p:strVal val="visible"/>
                                      </p:to>
                                    </p:set>
                                    <p:animEffect transition="in" filter="fade">
                                      <p:cBhvr>
                                        <p:cTn id="41" dur="20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strVal val="#ppt_w*0.70"/>
                                          </p:val>
                                        </p:tav>
                                        <p:tav tm="100000">
                                          <p:val>
                                            <p:strVal val="#ppt_w"/>
                                          </p:val>
                                        </p:tav>
                                      </p:tavLst>
                                    </p:anim>
                                    <p:anim calcmode="lin" valueType="num">
                                      <p:cBhvr>
                                        <p:cTn id="58" dur="1000" fill="hold"/>
                                        <p:tgtEl>
                                          <p:spTgt spid="13"/>
                                        </p:tgtEl>
                                        <p:attrNameLst>
                                          <p:attrName>ppt_h</p:attrName>
                                        </p:attrNameLst>
                                      </p:cBhvr>
                                      <p:tavLst>
                                        <p:tav tm="0">
                                          <p:val>
                                            <p:strVal val="#ppt_h"/>
                                          </p:val>
                                        </p:tav>
                                        <p:tav tm="100000">
                                          <p:val>
                                            <p:strVal val="#ppt_h"/>
                                          </p:val>
                                        </p:tav>
                                      </p:tavLst>
                                    </p:anim>
                                    <p:animEffect transition="in" filter="fade">
                                      <p:cBhvr>
                                        <p:cTn id="59" dur="1000"/>
                                        <p:tgtEl>
                                          <p:spTgt spid="1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2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55"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1000" fill="hold"/>
                                        <p:tgtEl>
                                          <p:spTgt spid="14"/>
                                        </p:tgtEl>
                                        <p:attrNameLst>
                                          <p:attrName>ppt_w</p:attrName>
                                        </p:attrNameLst>
                                      </p:cBhvr>
                                      <p:tavLst>
                                        <p:tav tm="0">
                                          <p:val>
                                            <p:strVal val="#ppt_w*0.70"/>
                                          </p:val>
                                        </p:tav>
                                        <p:tav tm="100000">
                                          <p:val>
                                            <p:strVal val="#ppt_w"/>
                                          </p:val>
                                        </p:tav>
                                      </p:tavLst>
                                    </p:anim>
                                    <p:anim calcmode="lin" valueType="num">
                                      <p:cBhvr>
                                        <p:cTn id="69" dur="1000" fill="hold"/>
                                        <p:tgtEl>
                                          <p:spTgt spid="14"/>
                                        </p:tgtEl>
                                        <p:attrNameLst>
                                          <p:attrName>ppt_h</p:attrName>
                                        </p:attrNameLst>
                                      </p:cBhvr>
                                      <p:tavLst>
                                        <p:tav tm="0">
                                          <p:val>
                                            <p:strVal val="#ppt_h"/>
                                          </p:val>
                                        </p:tav>
                                        <p:tav tm="100000">
                                          <p:val>
                                            <p:strVal val="#ppt_h"/>
                                          </p:val>
                                        </p:tav>
                                      </p:tavLst>
                                    </p:anim>
                                    <p:animEffect transition="in" filter="fade">
                                      <p:cBhvr>
                                        <p:cTn id="70" dur="1000"/>
                                        <p:tgtEl>
                                          <p:spTgt spid="14"/>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20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36" presetClass="emph" presetSubtype="0" fill="hold" grpId="1" nodeType="clickEffect">
                                  <p:stCondLst>
                                    <p:cond delay="0"/>
                                  </p:stCondLst>
                                  <p:iterate type="lt">
                                    <p:tmPct val="10000"/>
                                  </p:iterate>
                                  <p:childTnLst>
                                    <p:animScale>
                                      <p:cBhvr>
                                        <p:cTn id="78" dur="250" autoRev="1" fill="hold">
                                          <p:stCondLst>
                                            <p:cond delay="0"/>
                                          </p:stCondLst>
                                        </p:cTn>
                                        <p:tgtEl>
                                          <p:spTgt spid="16"/>
                                        </p:tgtEl>
                                      </p:cBhvr>
                                      <p:to x="80000" y="100000"/>
                                    </p:animScale>
                                    <p:anim by="(#ppt_w*0.10)" calcmode="lin" valueType="num">
                                      <p:cBhvr>
                                        <p:cTn id="79" dur="250" autoRev="1" fill="hold">
                                          <p:stCondLst>
                                            <p:cond delay="0"/>
                                          </p:stCondLst>
                                        </p:cTn>
                                        <p:tgtEl>
                                          <p:spTgt spid="16"/>
                                        </p:tgtEl>
                                        <p:attrNameLst>
                                          <p:attrName>ppt_x</p:attrName>
                                        </p:attrNameLst>
                                      </p:cBhvr>
                                    </p:anim>
                                    <p:anim by="(-#ppt_w*0.10)" calcmode="lin" valueType="num">
                                      <p:cBhvr>
                                        <p:cTn id="80" dur="250" autoRev="1" fill="hold">
                                          <p:stCondLst>
                                            <p:cond delay="0"/>
                                          </p:stCondLst>
                                        </p:cTn>
                                        <p:tgtEl>
                                          <p:spTgt spid="16"/>
                                        </p:tgtEl>
                                        <p:attrNameLst>
                                          <p:attrName>ppt_y</p:attrName>
                                        </p:attrNameLst>
                                      </p:cBhvr>
                                    </p:anim>
                                    <p:animRot by="-480000">
                                      <p:cBhvr>
                                        <p:cTn id="81" dur="2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P spid="16" grpId="0"/>
      <p:bldP spid="16" grpId="1"/>
      <p:bldP spid="17" grpId="0"/>
      <p:bldP spid="18" grpId="0"/>
      <p:bldP spid="19" grpId="0"/>
      <p:bldP spid="20"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3343696" y="1076142"/>
            <a:ext cx="8720920"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ct val="50000"/>
              </a:spcBef>
              <a:buClr>
                <a:schemeClr val="accent2"/>
              </a:buClr>
              <a:buFont typeface="Wingdings" pitchFamily="2" charset="2"/>
              <a:buNone/>
              <a:defRPr/>
            </a:pPr>
            <a:r>
              <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description de la méthodologie et la langage </a:t>
            </a: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utilisée</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grpSp>
        <p:nvGrpSpPr>
          <p:cNvPr id="3" name="Group 19"/>
          <p:cNvGrpSpPr>
            <a:grpSpLocks/>
          </p:cNvGrpSpPr>
          <p:nvPr/>
        </p:nvGrpSpPr>
        <p:grpSpPr bwMode="auto">
          <a:xfrm>
            <a:off x="1628969" y="254478"/>
            <a:ext cx="10394709" cy="576262"/>
            <a:chOff x="158" y="300"/>
            <a:chExt cx="5738" cy="363"/>
          </a:xfrm>
        </p:grpSpPr>
        <p:sp>
          <p:nvSpPr>
            <p:cNvPr id="4" name="Rectangle 3"/>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5" name="Rectangle 4"/>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6" name="Rectangle 5"/>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7"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Modélisation conceptuelle</a:t>
              </a:r>
              <a:endParaRPr lang="fr-FR" sz="4400" b="1" dirty="0">
                <a:solidFill>
                  <a:srgbClr val="006699"/>
                </a:solidFill>
                <a:effectLst>
                  <a:outerShdw blurRad="38100" dist="38100" dir="2700000" algn="tl">
                    <a:srgbClr val="000000"/>
                  </a:outerShdw>
                </a:effectLst>
                <a:latin typeface="Times New Roman" pitchFamily="18" charset="0"/>
                <a:cs typeface="Times New Roman" pitchFamily="18" charset="0"/>
              </a:endParaRPr>
            </a:p>
          </p:txBody>
        </p:sp>
      </p:grpSp>
      <p:pic>
        <p:nvPicPr>
          <p:cNvPr id="8" name="Picture 2" descr="https://encrypted-tbn3.gstatic.com/images?q=tbn:ANd9GcSGAZyUBpVYcSbekdNv2Oyn0XSRdqWuvLHW5Qn39N_fMy_6mV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2756" y="2382071"/>
            <a:ext cx="3080644" cy="2134454"/>
          </a:xfrm>
          <a:prstGeom prst="rect">
            <a:avLst/>
          </a:prstGeom>
          <a:solidFill>
            <a:schemeClr val="bg1"/>
          </a:solidFill>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4" cstate="print">
            <a:clrChange>
              <a:clrFrom>
                <a:srgbClr val="EBE9EA"/>
              </a:clrFrom>
              <a:clrTo>
                <a:srgbClr val="EBE9EA">
                  <a:alpha val="0"/>
                </a:srgbClr>
              </a:clrTo>
            </a:clrChange>
            <a:extLst>
              <a:ext uri="{28A0092B-C50C-407E-A947-70E740481C1C}">
                <a14:useLocalDpi xmlns:a14="http://schemas.microsoft.com/office/drawing/2010/main" val="0"/>
              </a:ext>
            </a:extLst>
          </a:blip>
          <a:stretch>
            <a:fillRect/>
          </a:stretch>
        </p:blipFill>
        <p:spPr>
          <a:xfrm>
            <a:off x="7836831" y="2382070"/>
            <a:ext cx="2643597" cy="2134455"/>
          </a:xfrm>
          <a:prstGeom prst="rect">
            <a:avLst/>
          </a:prstGeom>
          <a:solidFill>
            <a:schemeClr val="bg1"/>
          </a:solidFill>
          <a:ln>
            <a:noFill/>
          </a:ln>
          <a:effectLst>
            <a:outerShdw blurRad="292100" dist="139700" dir="2700000" algn="tl" rotWithShape="0">
              <a:srgbClr val="333333">
                <a:alpha val="65000"/>
              </a:srgbClr>
            </a:outerShdw>
          </a:effectLst>
        </p:spPr>
      </p:pic>
      <p:sp>
        <p:nvSpPr>
          <p:cNvPr id="10" name="Croix 9"/>
          <p:cNvSpPr/>
          <p:nvPr/>
        </p:nvSpPr>
        <p:spPr>
          <a:xfrm>
            <a:off x="5868262" y="3320716"/>
            <a:ext cx="501170" cy="515076"/>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262758" y="4746350"/>
            <a:ext cx="3200813" cy="830997"/>
          </a:xfrm>
          <a:prstGeom prst="rect">
            <a:avLst/>
          </a:prstGeom>
        </p:spPr>
        <p:txBody>
          <a:bodyPr wrap="none">
            <a:spAutoFit/>
          </a:bodyPr>
          <a:lstStyle/>
          <a:p>
            <a:r>
              <a:rPr lang="fr-FR" sz="2400" dirty="0" err="1">
                <a:latin typeface="Times New Roman" pitchFamily="18" charset="0"/>
                <a:cs typeface="Times New Roman" pitchFamily="18" charset="0"/>
              </a:rPr>
              <a:t>Scrum</a:t>
            </a:r>
            <a:r>
              <a:rPr lang="fr-FR" sz="2400" dirty="0">
                <a:latin typeface="Times New Roman" pitchFamily="18" charset="0"/>
                <a:cs typeface="Times New Roman" pitchFamily="18" charset="0"/>
              </a:rPr>
              <a:t> = </a:t>
            </a:r>
            <a:r>
              <a:rPr lang="fr-FR" sz="2400" dirty="0" err="1">
                <a:latin typeface="Times New Roman" pitchFamily="18" charset="0"/>
                <a:cs typeface="Times New Roman" pitchFamily="18" charset="0"/>
              </a:rPr>
              <a:t>melée</a:t>
            </a:r>
            <a:r>
              <a:rPr lang="fr-FR" sz="2400" dirty="0">
                <a:latin typeface="Times New Roman" pitchFamily="18" charset="0"/>
                <a:cs typeface="Times New Roman" pitchFamily="18" charset="0"/>
              </a:rPr>
              <a:t> (</a:t>
            </a:r>
            <a:r>
              <a:rPr lang="fr-FR" sz="2400" dirty="0" smtClean="0">
                <a:latin typeface="Times New Roman" pitchFamily="18" charset="0"/>
                <a:cs typeface="Times New Roman" pitchFamily="18" charset="0"/>
              </a:rPr>
              <a:t>rugby)</a:t>
            </a:r>
          </a:p>
          <a:p>
            <a:r>
              <a:rPr lang="fr-FR" sz="2400" dirty="0" smtClean="0">
                <a:latin typeface="Times New Roman" pitchFamily="18" charset="0"/>
                <a:cs typeface="Times New Roman" pitchFamily="18" charset="0"/>
              </a:rPr>
              <a:t>C’est une méthode agile</a:t>
            </a:r>
            <a:endParaRPr lang="fr-FR" sz="2400" dirty="0">
              <a:latin typeface="Times New Roman" pitchFamily="18" charset="0"/>
              <a:cs typeface="Times New Roman" pitchFamily="18" charset="0"/>
            </a:endParaRPr>
          </a:p>
        </p:txBody>
      </p:sp>
      <p:sp>
        <p:nvSpPr>
          <p:cNvPr id="12" name="Rectangle 11"/>
          <p:cNvSpPr/>
          <p:nvPr/>
        </p:nvSpPr>
        <p:spPr>
          <a:xfrm>
            <a:off x="7791026" y="4729314"/>
            <a:ext cx="3690117" cy="1200329"/>
          </a:xfrm>
          <a:prstGeom prst="rect">
            <a:avLst/>
          </a:prstGeom>
        </p:spPr>
        <p:txBody>
          <a:bodyPr wrap="square">
            <a:spAutoFit/>
          </a:bodyPr>
          <a:lstStyle/>
          <a:p>
            <a:r>
              <a:rPr lang="fr-FR" sz="2400" dirty="0" smtClean="0">
                <a:latin typeface="Times New Roman" pitchFamily="18" charset="0"/>
                <a:cs typeface="Times New Roman" pitchFamily="18" charset="0"/>
              </a:rPr>
              <a:t>UML = Langage </a:t>
            </a:r>
            <a:r>
              <a:rPr lang="fr-FR" sz="2400" dirty="0">
                <a:latin typeface="Times New Roman" pitchFamily="18" charset="0"/>
                <a:cs typeface="Times New Roman" pitchFamily="18" charset="0"/>
              </a:rPr>
              <a:t>de modélisation unifié </a:t>
            </a:r>
            <a:r>
              <a:rPr lang="fr-FR" sz="2400" dirty="0" smtClean="0">
                <a:latin typeface="Times New Roman" pitchFamily="18" charset="0"/>
                <a:cs typeface="Times New Roman" pitchFamily="18" charset="0"/>
              </a:rPr>
              <a:t>orienté objet.</a:t>
            </a:r>
            <a:endParaRPr lang="fr-FR" sz="2400" dirty="0">
              <a:latin typeface="Times New Roman" pitchFamily="18" charset="0"/>
              <a:cs typeface="Times New Roman" pitchFamily="18" charset="0"/>
            </a:endParaRPr>
          </a:p>
        </p:txBody>
      </p:sp>
      <p:sp>
        <p:nvSpPr>
          <p:cNvPr id="13"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7</a:t>
            </a:r>
            <a:endParaRPr lang="fr-FR" sz="2400" dirty="0">
              <a:solidFill>
                <a:srgbClr val="0000FF"/>
              </a:solidFill>
              <a:latin typeface="Times New Roman" pitchFamily="18" charset="0"/>
              <a:cs typeface="Times New Roman" pitchFamily="18" charset="0"/>
            </a:endParaRPr>
          </a:p>
        </p:txBody>
      </p:sp>
      <p:sp>
        <p:nvSpPr>
          <p:cNvPr id="14" name="Text Box 40"/>
          <p:cNvSpPr txBox="1">
            <a:spLocks noChangeArrowheads="1"/>
          </p:cNvSpPr>
          <p:nvPr/>
        </p:nvSpPr>
        <p:spPr bwMode="auto">
          <a:xfrm rot="16200000">
            <a:off x="11100664" y="5128081"/>
            <a:ext cx="1474787" cy="707886"/>
          </a:xfrm>
          <a:prstGeom prst="rect">
            <a:avLst/>
          </a:prstGeom>
          <a:noFill/>
          <a:ln w="9525">
            <a:noFill/>
            <a:miter lim="800000"/>
            <a:headEnd/>
            <a:tailEnd/>
          </a:ln>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pPr>
            <a:r>
              <a:rPr lang="fr-FR" sz="1600" dirty="0" smtClean="0">
                <a:ln w="0"/>
                <a:solidFill>
                  <a:schemeClr val="accent6">
                    <a:lumMod val="75000"/>
                  </a:schemeClr>
                </a:solidFill>
                <a:effectLst>
                  <a:outerShdw blurRad="38100" dist="19050" dir="2700000" algn="tl" rotWithShape="0">
                    <a:schemeClr val="dk1">
                      <a:alpha val="40000"/>
                    </a:schemeClr>
                  </a:outerShdw>
                </a:effectLst>
                <a:latin typeface="Times New Roman" pitchFamily="18" charset="0"/>
                <a:ea typeface="Arial Unicode MS" pitchFamily="34" charset="-128"/>
                <a:cs typeface="Times New Roman" pitchFamily="18" charset="0"/>
              </a:rPr>
              <a:t> </a:t>
            </a:r>
            <a:r>
              <a:rPr lang="fr-FR" sz="1600" b="1" dirty="0" smtClean="0">
                <a:ln w="0"/>
                <a:solidFill>
                  <a:schemeClr val="accent6">
                    <a:lumMod val="75000"/>
                  </a:schemeClr>
                </a:solidFill>
                <a:latin typeface="Times New Roman" pitchFamily="18" charset="0"/>
                <a:ea typeface="Arial Unicode MS" pitchFamily="34" charset="-128"/>
                <a:cs typeface="Times New Roman" pitchFamily="18" charset="0"/>
              </a:rPr>
              <a:t>02/06/2014</a:t>
            </a:r>
          </a:p>
          <a:p>
            <a:pPr algn="ctr">
              <a:spcBef>
                <a:spcPct val="50000"/>
              </a:spcBef>
            </a:pPr>
            <a:endParaRPr lang="fr-FR" sz="1600" dirty="0">
              <a:ln w="0"/>
              <a:effectLst>
                <a:outerShdw blurRad="38100" dist="19050" dir="2700000" algn="tl" rotWithShape="0">
                  <a:schemeClr val="dk1">
                    <a:alpha val="40000"/>
                  </a:schemeClr>
                </a:outerShdw>
              </a:effectLst>
              <a:latin typeface="Cambria" pitchFamily="18" charset="0"/>
              <a:ea typeface="Arial Unicode MS" pitchFamily="34" charset="-128"/>
              <a:cs typeface="Arial Unicode MS" pitchFamily="34" charset="-128"/>
            </a:endParaRPr>
          </a:p>
        </p:txBody>
      </p:sp>
    </p:spTree>
    <p:extLst>
      <p:ext uri="{BB962C8B-B14F-4D97-AF65-F5344CB8AC3E}">
        <p14:creationId xmlns:p14="http://schemas.microsoft.com/office/powerpoint/2010/main" val="573975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05"/>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 calcmode="lin" valueType="num">
                                      <p:cBhvr>
                                        <p:cTn id="9" dur="500" fill="hold"/>
                                        <p:tgtEl>
                                          <p:spTgt spid="3"/>
                                        </p:tgtEl>
                                        <p:attrNameLst>
                                          <p:attrName>ppt_x</p:attrName>
                                        </p:attrNameLst>
                                      </p:cBhvr>
                                      <p:tavLst>
                                        <p:tav tm="0">
                                          <p:val>
                                            <p:strVal val="#ppt_x-.2"/>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strVal val="#ppt_w*0.05"/>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anim calcmode="lin" valueType="num">
                                      <p:cBhvr>
                                        <p:cTn id="18" dur="500" fill="hold"/>
                                        <p:tgtEl>
                                          <p:spTgt spid="2"/>
                                        </p:tgtEl>
                                        <p:attrNameLst>
                                          <p:attrName>ppt_x</p:attrName>
                                        </p:attrNameLst>
                                      </p:cBhvr>
                                      <p:tavLst>
                                        <p:tav tm="0">
                                          <p:val>
                                            <p:strVal val="#ppt_x-.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3"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
                                        <p:tgtEl>
                                          <p:spTgt spid="11"/>
                                        </p:tgtEl>
                                      </p:cBhvr>
                                    </p:animEffect>
                                    <p:anim calcmode="lin" valueType="num">
                                      <p:cBhvr>
                                        <p:cTn id="32" dur="400" fill="hold"/>
                                        <p:tgtEl>
                                          <p:spTgt spid="11"/>
                                        </p:tgtEl>
                                        <p:attrNameLst>
                                          <p:attrName>ppt_x</p:attrName>
                                        </p:attrNameLst>
                                      </p:cBhvr>
                                      <p:tavLst>
                                        <p:tav tm="0">
                                          <p:val>
                                            <p:strVal val="#ppt_x"/>
                                          </p:val>
                                        </p:tav>
                                        <p:tav tm="100000">
                                          <p:val>
                                            <p:strVal val="#ppt_x"/>
                                          </p:val>
                                        </p:tav>
                                      </p:tavLst>
                                    </p:anim>
                                    <p:anim calcmode="lin" valueType="num">
                                      <p:cBhvr>
                                        <p:cTn id="33" dur="400" fill="hold"/>
                                        <p:tgtEl>
                                          <p:spTgt spid="11"/>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strVal val="#ppt_w*0.70"/>
                                          </p:val>
                                        </p:tav>
                                        <p:tav tm="100000">
                                          <p:val>
                                            <p:strVal val="#ppt_w"/>
                                          </p:val>
                                        </p:tav>
                                      </p:tavLst>
                                    </p:anim>
                                    <p:anim calcmode="lin" valueType="num">
                                      <p:cBhvr>
                                        <p:cTn id="41" dur="1000" fill="hold"/>
                                        <p:tgtEl>
                                          <p:spTgt spid="10"/>
                                        </p:tgtEl>
                                        <p:attrNameLst>
                                          <p:attrName>ppt_h</p:attrName>
                                        </p:attrNameLst>
                                      </p:cBhvr>
                                      <p:tavLst>
                                        <p:tav tm="0">
                                          <p:val>
                                            <p:strVal val="#ppt_h"/>
                                          </p:val>
                                        </p:tav>
                                        <p:tav tm="100000">
                                          <p:val>
                                            <p:strVal val="#ppt_h"/>
                                          </p:val>
                                        </p:tav>
                                      </p:tavLst>
                                    </p:anim>
                                    <p:animEffect transition="in" filter="fade">
                                      <p:cBhvr>
                                        <p:cTn id="42" dur="1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3"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
                                        <p:tgtEl>
                                          <p:spTgt spid="12"/>
                                        </p:tgtEl>
                                      </p:cBhvr>
                                    </p:animEffect>
                                    <p:anim calcmode="lin" valueType="num">
                                      <p:cBhvr>
                                        <p:cTn id="54" dur="400" fill="hold"/>
                                        <p:tgtEl>
                                          <p:spTgt spid="12"/>
                                        </p:tgtEl>
                                        <p:attrNameLst>
                                          <p:attrName>ppt_x</p:attrName>
                                        </p:attrNameLst>
                                      </p:cBhvr>
                                      <p:tavLst>
                                        <p:tav tm="0">
                                          <p:val>
                                            <p:strVal val="#ppt_x"/>
                                          </p:val>
                                        </p:tav>
                                        <p:tav tm="100000">
                                          <p:val>
                                            <p:strVal val="#ppt_x"/>
                                          </p:val>
                                        </p:tav>
                                      </p:tavLst>
                                    </p:anim>
                                    <p:anim calcmode="lin" valueType="num">
                                      <p:cBhvr>
                                        <p:cTn id="55" dur="400" fill="hold"/>
                                        <p:tgtEl>
                                          <p:spTgt spid="12"/>
                                        </p:tgtEl>
                                        <p:attrNameLst>
                                          <p:attrName>ppt_y</p:attrName>
                                        </p:attrNameLst>
                                      </p:cBhvr>
                                      <p:tavLst>
                                        <p:tav tm="0">
                                          <p:val>
                                            <p:strVal val="#ppt_y+0.31"/>
                                          </p:val>
                                        </p:tav>
                                        <p:tav tm="100000">
                                          <p:val>
                                            <p:strVal val="#ppt_y+0.31"/>
                                          </p:val>
                                        </p:tav>
                                      </p:tavLst>
                                    </p:anim>
                                    <p:anim calcmode="lin" valueType="num">
                                      <p:cBhvr>
                                        <p:cTn id="56"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7"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8070961" y="2529237"/>
            <a:ext cx="1640224" cy="480733"/>
          </a:xfrm>
          <a:prstGeom prst="roundRect">
            <a:avLst/>
          </a:prstGeom>
          <a:solidFill>
            <a:srgbClr val="2E8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b="1" dirty="0" smtClean="0"/>
              <a:t>Administrateur</a:t>
            </a:r>
            <a:endParaRPr lang="fr-FR" sz="1400" b="1" dirty="0"/>
          </a:p>
        </p:txBody>
      </p:sp>
      <p:sp>
        <p:nvSpPr>
          <p:cNvPr id="3" name="Rectangle à coins arrondis 2"/>
          <p:cNvSpPr/>
          <p:nvPr/>
        </p:nvSpPr>
        <p:spPr>
          <a:xfrm>
            <a:off x="8227497" y="4715024"/>
            <a:ext cx="1734650" cy="529158"/>
          </a:xfrm>
          <a:prstGeom prst="roundRect">
            <a:avLst/>
          </a:prstGeom>
          <a:solidFill>
            <a:srgbClr val="2E8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b="1" dirty="0" smtClean="0"/>
              <a:t>Responsable d’un magasin</a:t>
            </a:r>
            <a:endParaRPr lang="fr-FR" sz="1400" b="1" dirty="0"/>
          </a:p>
        </p:txBody>
      </p:sp>
      <p:sp>
        <p:nvSpPr>
          <p:cNvPr id="4" name="Rectangle à coins arrondis 3"/>
          <p:cNvSpPr/>
          <p:nvPr/>
        </p:nvSpPr>
        <p:spPr>
          <a:xfrm>
            <a:off x="2234117" y="4759641"/>
            <a:ext cx="1720741" cy="506095"/>
          </a:xfrm>
          <a:prstGeom prst="roundRect">
            <a:avLst/>
          </a:prstGeom>
          <a:solidFill>
            <a:srgbClr val="2E8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b="1" dirty="0" smtClean="0"/>
              <a:t>Membre </a:t>
            </a:r>
            <a:endParaRPr lang="fr-FR" sz="1400" b="1"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4085" y="1561963"/>
            <a:ext cx="77152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617170" y="3881338"/>
            <a:ext cx="781050" cy="96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31376" y="3798783"/>
            <a:ext cx="75247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Ellipse 7"/>
          <p:cNvSpPr/>
          <p:nvPr/>
        </p:nvSpPr>
        <p:spPr>
          <a:xfrm>
            <a:off x="4590433" y="3147360"/>
            <a:ext cx="2562885" cy="961574"/>
          </a:xfrm>
          <a:prstGeom prst="ellipse">
            <a:avLst/>
          </a:prstGeom>
          <a:solidFill>
            <a:srgbClr val="8DE9FB"/>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000" b="1" dirty="0" smtClean="0">
                <a:solidFill>
                  <a:schemeClr val="tx1"/>
                </a:solidFill>
                <a:latin typeface="Times New Roman" pitchFamily="18" charset="0"/>
                <a:cs typeface="Times New Roman" pitchFamily="18" charset="0"/>
              </a:rPr>
              <a:t>Application</a:t>
            </a:r>
          </a:p>
          <a:p>
            <a:pPr algn="ctr"/>
            <a:r>
              <a:rPr lang="fr-FR" sz="2000" b="1" dirty="0" smtClean="0">
                <a:solidFill>
                  <a:schemeClr val="tx1"/>
                </a:solidFill>
                <a:latin typeface="Times New Roman" pitchFamily="18" charset="0"/>
                <a:cs typeface="Times New Roman" pitchFamily="18" charset="0"/>
              </a:rPr>
              <a:t>SFAXSHOP</a:t>
            </a:r>
            <a:endParaRPr lang="fr-FR" sz="2000" b="1" dirty="0">
              <a:solidFill>
                <a:schemeClr val="tx1"/>
              </a:solidFill>
              <a:latin typeface="Times New Roman" pitchFamily="18" charset="0"/>
              <a:cs typeface="Times New Roman" pitchFamily="18" charset="0"/>
            </a:endParaRPr>
          </a:p>
        </p:txBody>
      </p:sp>
      <p:cxnSp>
        <p:nvCxnSpPr>
          <p:cNvPr id="9" name="Connecteur droit avec flèche 8"/>
          <p:cNvCxnSpPr>
            <a:stCxn id="14" idx="3"/>
            <a:endCxn id="8" idx="1"/>
          </p:cNvCxnSpPr>
          <p:nvPr/>
        </p:nvCxnSpPr>
        <p:spPr>
          <a:xfrm>
            <a:off x="3768249" y="2804005"/>
            <a:ext cx="1197510" cy="4841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a:stCxn id="2" idx="1"/>
          </p:cNvCxnSpPr>
          <p:nvPr/>
        </p:nvCxnSpPr>
        <p:spPr>
          <a:xfrm flipH="1">
            <a:off x="6906967" y="2769604"/>
            <a:ext cx="1163994" cy="565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a:stCxn id="3" idx="1"/>
            <a:endCxn id="8" idx="5"/>
          </p:cNvCxnSpPr>
          <p:nvPr/>
        </p:nvCxnSpPr>
        <p:spPr>
          <a:xfrm flipH="1" flipV="1">
            <a:off x="6777992" y="3968115"/>
            <a:ext cx="1449505" cy="10114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endCxn id="8" idx="3"/>
          </p:cNvCxnSpPr>
          <p:nvPr/>
        </p:nvCxnSpPr>
        <p:spPr>
          <a:xfrm flipV="1">
            <a:off x="3954858" y="3968115"/>
            <a:ext cx="1010901" cy="1023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82607" y="1704207"/>
            <a:ext cx="771771" cy="771771"/>
          </a:xfrm>
          <a:prstGeom prst="rect">
            <a:avLst/>
          </a:prstGeom>
        </p:spPr>
      </p:pic>
      <p:sp>
        <p:nvSpPr>
          <p:cNvPr id="14" name="Rectangle à coins arrondis 13"/>
          <p:cNvSpPr/>
          <p:nvPr/>
        </p:nvSpPr>
        <p:spPr>
          <a:xfrm>
            <a:off x="2054739" y="2550957"/>
            <a:ext cx="1713510" cy="506095"/>
          </a:xfrm>
          <a:prstGeom prst="roundRect">
            <a:avLst/>
          </a:prstGeom>
          <a:solidFill>
            <a:srgbClr val="2E8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400" b="1" dirty="0" smtClean="0"/>
              <a:t>Internautes</a:t>
            </a:r>
            <a:endParaRPr lang="fr-FR" sz="1400" b="1" dirty="0"/>
          </a:p>
        </p:txBody>
      </p:sp>
      <p:grpSp>
        <p:nvGrpSpPr>
          <p:cNvPr id="15" name="Group 19"/>
          <p:cNvGrpSpPr>
            <a:grpSpLocks/>
          </p:cNvGrpSpPr>
          <p:nvPr/>
        </p:nvGrpSpPr>
        <p:grpSpPr bwMode="auto">
          <a:xfrm>
            <a:off x="1628969" y="254478"/>
            <a:ext cx="8607435" cy="576262"/>
            <a:chOff x="158" y="300"/>
            <a:chExt cx="5738" cy="363"/>
          </a:xfrm>
        </p:grpSpPr>
        <p:sp>
          <p:nvSpPr>
            <p:cNvPr id="16" name="Rectangle 15"/>
            <p:cNvSpPr>
              <a:spLocks noChangeArrowheads="1"/>
            </p:cNvSpPr>
            <p:nvPr/>
          </p:nvSpPr>
          <p:spPr bwMode="auto">
            <a:xfrm>
              <a:off x="158" y="300"/>
              <a:ext cx="318" cy="363"/>
            </a:xfrm>
            <a:prstGeom prst="rect">
              <a:avLst/>
            </a:prstGeom>
            <a:solidFill>
              <a:srgbClr val="0099CC"/>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7" name="Rectangle 16"/>
            <p:cNvSpPr>
              <a:spLocks noChangeArrowheads="1"/>
            </p:cNvSpPr>
            <p:nvPr/>
          </p:nvSpPr>
          <p:spPr bwMode="auto">
            <a:xfrm>
              <a:off x="884" y="300"/>
              <a:ext cx="317" cy="363"/>
            </a:xfrm>
            <a:prstGeom prst="rect">
              <a:avLst/>
            </a:prstGeom>
            <a:solidFill>
              <a:srgbClr val="00CCFF"/>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8" name="Rectangle 17"/>
            <p:cNvSpPr>
              <a:spLocks noChangeArrowheads="1"/>
            </p:cNvSpPr>
            <p:nvPr/>
          </p:nvSpPr>
          <p:spPr bwMode="auto">
            <a:xfrm>
              <a:off x="521" y="300"/>
              <a:ext cx="317" cy="363"/>
            </a:xfrm>
            <a:prstGeom prst="rect">
              <a:avLst/>
            </a:prstGeom>
            <a:solidFill>
              <a:schemeClr val="accent1"/>
            </a:solidFill>
            <a:ln w="9525">
              <a:noFill/>
              <a:miter lim="800000"/>
              <a:headEnd/>
              <a:tailEnd/>
            </a:ln>
          </p:spPr>
          <p:txBody>
            <a:bodyPr wrap="none"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
          <p:nvSpPr>
            <p:cNvPr id="19" name="Text Box 23"/>
            <p:cNvSpPr txBox="1">
              <a:spLocks noChangeArrowheads="1"/>
            </p:cNvSpPr>
            <p:nvPr/>
          </p:nvSpPr>
          <p:spPr bwMode="auto">
            <a:xfrm>
              <a:off x="1247" y="300"/>
              <a:ext cx="4649" cy="363"/>
            </a:xfrm>
            <a:prstGeom prst="rect">
              <a:avLst/>
            </a:prstGeom>
            <a:gradFill rotWithShape="1">
              <a:gsLst>
                <a:gs pos="0">
                  <a:srgbClr val="CCECFF"/>
                </a:gs>
                <a:gs pos="100000">
                  <a:schemeClr val="bg1"/>
                </a:gs>
              </a:gsLst>
              <a:lin ang="0" scaled="1"/>
            </a:gradFill>
            <a:ln w="9525">
              <a:noFill/>
              <a:miter lim="800000"/>
              <a:headEnd/>
              <a:tailEnd/>
            </a:ln>
            <a:effectLst/>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defRPr/>
              </a:pPr>
              <a:r>
                <a:rPr lang="fr-FR" sz="36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 </a:t>
              </a:r>
              <a:r>
                <a:rPr lang="fr-FR" sz="36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Modélisation conceptuelle</a:t>
              </a:r>
              <a:endParaRPr lang="fr-FR" sz="4400" b="1" dirty="0">
                <a:solidFill>
                  <a:srgbClr val="006699"/>
                </a:solidFill>
                <a:effectLst>
                  <a:outerShdw blurRad="38100" dist="38100" dir="2700000" algn="tl">
                    <a:srgbClr val="000000"/>
                  </a:outerShdw>
                </a:effectLst>
                <a:latin typeface="Footlight MT Light" pitchFamily="18" charset="0"/>
              </a:endParaRPr>
            </a:p>
          </p:txBody>
        </p:sp>
      </p:grpSp>
      <p:sp>
        <p:nvSpPr>
          <p:cNvPr id="20" name="Text Box 15"/>
          <p:cNvSpPr txBox="1">
            <a:spLocks noChangeArrowheads="1"/>
          </p:cNvSpPr>
          <p:nvPr/>
        </p:nvSpPr>
        <p:spPr bwMode="auto">
          <a:xfrm>
            <a:off x="5983704" y="1076142"/>
            <a:ext cx="5730143" cy="400110"/>
          </a:xfrm>
          <a:prstGeom prst="rect">
            <a:avLst/>
          </a:prstGeom>
          <a:solidFill>
            <a:schemeClr val="accent1">
              <a:lumMod val="40000"/>
              <a:lumOff val="60000"/>
            </a:schemeClr>
          </a:solidFill>
          <a:ln>
            <a:solidFill>
              <a:schemeClr val="accent1">
                <a:lumMod val="40000"/>
                <a:lumOff val="60000"/>
              </a:schemeClr>
            </a:solidFill>
            <a:headEnd/>
            <a:tailEnd/>
          </a:ln>
        </p:spPr>
        <p:style>
          <a:lnRef idx="1">
            <a:schemeClr val="accent5"/>
          </a:lnRef>
          <a:fillRef idx="2">
            <a:schemeClr val="accent5"/>
          </a:fillRef>
          <a:effectRef idx="1">
            <a:schemeClr val="accent5"/>
          </a:effectRef>
          <a:fontRef idx="minor">
            <a:schemeClr val="dk1"/>
          </a:fontRef>
        </p:style>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ct val="50000"/>
              </a:spcBef>
              <a:buClr>
                <a:schemeClr val="accent2"/>
              </a:buClr>
              <a:buFont typeface="Wingdings" pitchFamily="2" charset="2"/>
              <a:buNone/>
              <a:defRPr/>
            </a:pPr>
            <a:r>
              <a:rPr lang="fr-FR" sz="2000" b="1" cap="all" dirty="0" smtClean="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Footlight MT Light" pitchFamily="18" charset="0"/>
              </a:rPr>
              <a:t>Identifications des acteurs de l’application</a:t>
            </a:r>
            <a:endParaRPr lang="fr-FR" sz="2000" b="1" cap="all" dirty="0">
              <a:ln w="0">
                <a:solidFill>
                  <a:schemeClr val="accent1">
                    <a:lumMod val="50000"/>
                  </a:schemeClr>
                </a:solidFill>
              </a:ln>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Berlin Sans FB" pitchFamily="34" charset="0"/>
            </a:endParaRPr>
          </a:p>
        </p:txBody>
      </p:sp>
      <p:sp>
        <p:nvSpPr>
          <p:cNvPr id="21" name="ZoneTexte 33"/>
          <p:cNvSpPr txBox="1"/>
          <p:nvPr/>
        </p:nvSpPr>
        <p:spPr>
          <a:xfrm>
            <a:off x="11497899" y="6396335"/>
            <a:ext cx="340158" cy="461665"/>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400" dirty="0" smtClean="0">
                <a:solidFill>
                  <a:srgbClr val="0000FF"/>
                </a:solidFill>
                <a:latin typeface="Times New Roman" pitchFamily="18" charset="0"/>
                <a:cs typeface="Times New Roman" pitchFamily="18" charset="0"/>
              </a:rPr>
              <a:t>8</a:t>
            </a:r>
            <a:endParaRPr lang="fr-FR" sz="2400" dirty="0">
              <a:solidFill>
                <a:srgbClr val="0000FF"/>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1000" fill="hold"/>
                                        <p:tgtEl>
                                          <p:spTgt spid="20"/>
                                        </p:tgtEl>
                                        <p:attrNameLst>
                                          <p:attrName>ppt_w</p:attrName>
                                        </p:attrNameLst>
                                      </p:cBhvr>
                                      <p:tavLst>
                                        <p:tav tm="0">
                                          <p:val>
                                            <p:strVal val="#ppt_w*0.70"/>
                                          </p:val>
                                        </p:tav>
                                        <p:tav tm="100000">
                                          <p:val>
                                            <p:strVal val="#ppt_w"/>
                                          </p:val>
                                        </p:tav>
                                      </p:tavLst>
                                    </p:anim>
                                    <p:anim calcmode="lin" valueType="num">
                                      <p:cBhvr>
                                        <p:cTn id="15" dur="1000" fill="hold"/>
                                        <p:tgtEl>
                                          <p:spTgt spid="20"/>
                                        </p:tgtEl>
                                        <p:attrNameLst>
                                          <p:attrName>ppt_h</p:attrName>
                                        </p:attrNameLst>
                                      </p:cBhvr>
                                      <p:tavLst>
                                        <p:tav tm="0">
                                          <p:val>
                                            <p:strVal val="#ppt_h"/>
                                          </p:val>
                                        </p:tav>
                                        <p:tav tm="100000">
                                          <p:val>
                                            <p:strVal val="#ppt_h"/>
                                          </p:val>
                                        </p:tav>
                                      </p:tavLst>
                                    </p:anim>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p:cTn id="68" dur="500" fill="hold"/>
                                        <p:tgtEl>
                                          <p:spTgt spid="5"/>
                                        </p:tgtEl>
                                        <p:attrNameLst>
                                          <p:attrName>ppt_w</p:attrName>
                                        </p:attrNameLst>
                                      </p:cBhvr>
                                      <p:tavLst>
                                        <p:tav tm="0">
                                          <p:val>
                                            <p:fltVal val="0"/>
                                          </p:val>
                                        </p:tav>
                                        <p:tav tm="100000">
                                          <p:val>
                                            <p:strVal val="#ppt_w"/>
                                          </p:val>
                                        </p:tav>
                                      </p:tavLst>
                                    </p:anim>
                                    <p:anim calcmode="lin" valueType="num">
                                      <p:cBhvr>
                                        <p:cTn id="69" dur="500" fill="hold"/>
                                        <p:tgtEl>
                                          <p:spTgt spid="5"/>
                                        </p:tgtEl>
                                        <p:attrNameLst>
                                          <p:attrName>ppt_h</p:attrName>
                                        </p:attrNameLst>
                                      </p:cBhvr>
                                      <p:tavLst>
                                        <p:tav tm="0">
                                          <p:val>
                                            <p:fltVal val="0"/>
                                          </p:val>
                                        </p:tav>
                                        <p:tav tm="100000">
                                          <p:val>
                                            <p:strVal val="#ppt_h"/>
                                          </p:val>
                                        </p:tav>
                                      </p:tavLst>
                                    </p:anim>
                                    <p:animEffect transition="in" filter="fade">
                                      <p:cBhvr>
                                        <p:cTn id="70" dur="500"/>
                                        <p:tgtEl>
                                          <p:spTgt spid="5"/>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p:cTn id="75" dur="500" fill="hold"/>
                                        <p:tgtEl>
                                          <p:spTgt spid="2"/>
                                        </p:tgtEl>
                                        <p:attrNameLst>
                                          <p:attrName>ppt_w</p:attrName>
                                        </p:attrNameLst>
                                      </p:cBhvr>
                                      <p:tavLst>
                                        <p:tav tm="0">
                                          <p:val>
                                            <p:fltVal val="0"/>
                                          </p:val>
                                        </p:tav>
                                        <p:tav tm="100000">
                                          <p:val>
                                            <p:strVal val="#ppt_w"/>
                                          </p:val>
                                        </p:tav>
                                      </p:tavLst>
                                    </p:anim>
                                    <p:anim calcmode="lin" valueType="num">
                                      <p:cBhvr>
                                        <p:cTn id="76" dur="500" fill="hold"/>
                                        <p:tgtEl>
                                          <p:spTgt spid="2"/>
                                        </p:tgtEl>
                                        <p:attrNameLst>
                                          <p:attrName>ppt_h</p:attrName>
                                        </p:attrNameLst>
                                      </p:cBhvr>
                                      <p:tavLst>
                                        <p:tav tm="0">
                                          <p:val>
                                            <p:fltVal val="0"/>
                                          </p:val>
                                        </p:tav>
                                        <p:tav tm="100000">
                                          <p:val>
                                            <p:strVal val="#ppt_h"/>
                                          </p:val>
                                        </p:tav>
                                      </p:tavLst>
                                    </p:anim>
                                    <p:animEffect transition="in" filter="fade">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fltVal val="0"/>
                                          </p:val>
                                        </p:tav>
                                        <p:tav tm="100000">
                                          <p:val>
                                            <p:strVal val="#ppt_w"/>
                                          </p:val>
                                        </p:tav>
                                      </p:tavLst>
                                    </p:anim>
                                    <p:anim calcmode="lin" valueType="num">
                                      <p:cBhvr>
                                        <p:cTn id="88" dur="500" fill="hold"/>
                                        <p:tgtEl>
                                          <p:spTgt spid="7"/>
                                        </p:tgtEl>
                                        <p:attrNameLst>
                                          <p:attrName>ppt_h</p:attrName>
                                        </p:attrNameLst>
                                      </p:cBhvr>
                                      <p:tavLst>
                                        <p:tav tm="0">
                                          <p:val>
                                            <p:fltVal val="0"/>
                                          </p:val>
                                        </p:tav>
                                        <p:tav tm="100000">
                                          <p:val>
                                            <p:strVal val="#ppt_h"/>
                                          </p:val>
                                        </p:tav>
                                      </p:tavLst>
                                    </p:anim>
                                    <p:animEffect transition="in" filter="fade">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14" grpId="0" animBg="1"/>
      <p:bldP spid="20" grpId="0" animBg="1"/>
    </p:bldLst>
  </p:timing>
</p:sld>
</file>

<file path=ppt/theme/theme1.xml><?xml version="1.0" encoding="utf-8"?>
<a:theme xmlns:a="http://schemas.openxmlformats.org/drawingml/2006/main" name="Thème1">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Rotond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ème1" id="{A718142E-0CF3-4832-9DFF-E0F65F416D16}" vid="{4805156B-D31D-447A-BE5D-528F7A46C70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Thème1</Template>
  <TotalTime>1852</TotalTime>
  <Words>2452</Words>
  <Application>Microsoft Office PowerPoint</Application>
  <PresentationFormat>Grand écran</PresentationFormat>
  <Paragraphs>351</Paragraphs>
  <Slides>24</Slides>
  <Notes>23</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24</vt:i4>
      </vt:variant>
    </vt:vector>
  </HeadingPairs>
  <TitlesOfParts>
    <vt:vector size="36" baseType="lpstr">
      <vt:lpstr>Arial Unicode MS</vt:lpstr>
      <vt:lpstr>Dotum</vt:lpstr>
      <vt:lpstr>Andalus</vt:lpstr>
      <vt:lpstr>Arial</vt:lpstr>
      <vt:lpstr>Berlin Sans FB</vt:lpstr>
      <vt:lpstr>Calibri</vt:lpstr>
      <vt:lpstr>Cambria</vt:lpstr>
      <vt:lpstr>Constantia</vt:lpstr>
      <vt:lpstr>Footlight MT Light</vt:lpstr>
      <vt:lpstr>Times New Roman</vt:lpstr>
      <vt:lpstr>Wingdings</vt:lpstr>
      <vt:lpstr>Thème1</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zaineb</dc:creator>
  <cp:lastModifiedBy>Firas</cp:lastModifiedBy>
  <cp:revision>211</cp:revision>
  <dcterms:created xsi:type="dcterms:W3CDTF">2014-05-30T15:39:44Z</dcterms:created>
  <dcterms:modified xsi:type="dcterms:W3CDTF">2014-06-02T08:30:35Z</dcterms:modified>
</cp:coreProperties>
</file>